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68" r:id="rId3"/>
    <p:sldId id="271" r:id="rId4"/>
    <p:sldId id="270" r:id="rId5"/>
    <p:sldId id="272" r:id="rId6"/>
    <p:sldId id="266" r:id="rId7"/>
    <p:sldId id="267" r:id="rId8"/>
    <p:sldId id="263" r:id="rId9"/>
    <p:sldId id="260" r:id="rId10"/>
    <p:sldId id="273" r:id="rId11"/>
    <p:sldId id="265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14902"/>
    <a:srgbClr val="4C5270"/>
    <a:srgbClr val="E6E6E6"/>
    <a:srgbClr val="68A19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732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48" d="100"/>
          <a:sy n="48" d="100"/>
        </p:scale>
        <p:origin x="2684" y="4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62964193-C01D-7F07-A0D4-C05AF67308C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7777053-23B1-1264-2493-7B382808CA7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55BDD0-D2A8-4047-8D02-49E5F9E8005D}" type="datetimeFigureOut">
              <a:rPr lang="en-US" smtClean="0"/>
              <a:t>11/17/2023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3458A40-24C2-0D83-E1B8-6D23E6AE05A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FD034D9-0DCB-35CF-4D74-4D964F06A38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B34300-FFF1-4E46-ADDD-C3EC252C24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14805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EFB87B-69A9-4599-B480-A2DAB2708817}" type="datetimeFigureOut">
              <a:rPr lang="en-US" smtClean="0"/>
              <a:t>11/17/2023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27D7CE-E36B-4ADE-A3E7-78405BBF7A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66222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2.png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32C225-454F-8A53-9634-52881AF1732C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263887" y="3646169"/>
            <a:ext cx="6867939" cy="1018223"/>
          </a:xfrm>
        </p:spPr>
        <p:txBody>
          <a:bodyPr anchor="b"/>
          <a:lstStyle>
            <a:lvl1pPr algn="ctr">
              <a:defRPr sz="5400"/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9884DAC-B3A2-7B05-F116-1E5A8AF05F3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263887" y="4800600"/>
            <a:ext cx="6867939" cy="891540"/>
          </a:xfr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Presenter(s) Names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34CB2A-28FF-7ED7-558F-2DAC9629F87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163956" y="6391412"/>
            <a:ext cx="2011018" cy="365125"/>
          </a:xfrm>
          <a:prstGeom prst="rect">
            <a:avLst/>
          </a:prstGeom>
        </p:spPr>
        <p:txBody>
          <a:bodyPr/>
          <a:lstStyle/>
          <a:p>
            <a:fld id="{E52498AB-F038-4880-80F1-BDE480D02683}" type="datetimeFigureOut">
              <a:rPr lang="en-US" smtClean="0"/>
              <a:t>11/17/2023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65615C-FA1A-4212-903F-18EAA7D228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640455" y="6391412"/>
            <a:ext cx="4114800" cy="365125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16" name="Picture 15" descr="A close up of a logo&#10;&#10;Description automatically generated">
            <a:extLst>
              <a:ext uri="{FF2B5EF4-FFF2-40B4-BE49-F238E27FC236}">
                <a16:creationId xmlns:a16="http://schemas.microsoft.com/office/drawing/2014/main" id="{27E72898-0CD2-BEDF-6C56-BCE162A880B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7268" y="0"/>
            <a:ext cx="8136675" cy="3859005"/>
          </a:xfrm>
          <a:prstGeom prst="rect">
            <a:avLst/>
          </a:prstGeom>
        </p:spPr>
      </p:pic>
      <p:sp>
        <p:nvSpPr>
          <p:cNvPr id="17" name="Rectangle 16">
            <a:extLst>
              <a:ext uri="{FF2B5EF4-FFF2-40B4-BE49-F238E27FC236}">
                <a16:creationId xmlns:a16="http://schemas.microsoft.com/office/drawing/2014/main" id="{D270C336-5AAB-B1DA-56A9-09C364C2A98B}"/>
              </a:ext>
            </a:extLst>
          </p:cNvPr>
          <p:cNvSpPr/>
          <p:nvPr userDrawn="1"/>
        </p:nvSpPr>
        <p:spPr>
          <a:xfrm>
            <a:off x="1" y="0"/>
            <a:ext cx="1487556" cy="6858000"/>
          </a:xfrm>
          <a:prstGeom prst="rect">
            <a:avLst/>
          </a:prstGeom>
          <a:solidFill>
            <a:srgbClr val="68A19C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00169603-3A80-DD40-ED26-DCE3F46CFB6B}"/>
              </a:ext>
            </a:extLst>
          </p:cNvPr>
          <p:cNvSpPr/>
          <p:nvPr userDrawn="1"/>
        </p:nvSpPr>
        <p:spPr>
          <a:xfrm>
            <a:off x="1482255" y="0"/>
            <a:ext cx="917713" cy="6858000"/>
          </a:xfrm>
          <a:prstGeom prst="rect">
            <a:avLst/>
          </a:prstGeom>
          <a:solidFill>
            <a:srgbClr val="F1490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5143BBE9-A12A-D65E-2077-E7F13C9681E3}"/>
              </a:ext>
            </a:extLst>
          </p:cNvPr>
          <p:cNvSpPr/>
          <p:nvPr userDrawn="1"/>
        </p:nvSpPr>
        <p:spPr>
          <a:xfrm>
            <a:off x="2386145" y="0"/>
            <a:ext cx="600531" cy="6858000"/>
          </a:xfrm>
          <a:prstGeom prst="rect">
            <a:avLst/>
          </a:prstGeom>
          <a:solidFill>
            <a:srgbClr val="4C527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66440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logo with text on it&#10;&#10;Description automatically generated">
            <a:extLst>
              <a:ext uri="{FF2B5EF4-FFF2-40B4-BE49-F238E27FC236}">
                <a16:creationId xmlns:a16="http://schemas.microsoft.com/office/drawing/2014/main" id="{14A7CCE6-1440-4F78-0F23-752378A3B53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36156" y="5200788"/>
            <a:ext cx="2536830" cy="1520687"/>
          </a:xfrm>
          <a:prstGeom prst="rect">
            <a:avLst/>
          </a:prstGeom>
        </p:spPr>
      </p:pic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439F597-1E69-0DC9-64D7-BF71D173801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52498AB-F038-4880-80F1-BDE480D02683}" type="datetimeFigureOut">
              <a:rPr lang="en-US" smtClean="0"/>
              <a:t>11/17/2023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F5C6C08-8784-B96D-2636-5A8CAD4246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8E773A3-D904-62A3-3965-C0B3E442D4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2A738A-841F-4AE9-A42A-B18ACC1B0422}" type="slidenum">
              <a:rPr lang="en-US" smtClean="0"/>
              <a:t>‹#›</a:t>
            </a:fld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B74031F-A723-30A0-7081-6A16076D927D}"/>
              </a:ext>
            </a:extLst>
          </p:cNvPr>
          <p:cNvSpPr/>
          <p:nvPr userDrawn="1"/>
        </p:nvSpPr>
        <p:spPr>
          <a:xfrm rot="16200000">
            <a:off x="-491366" y="3698571"/>
            <a:ext cx="1487556" cy="504826"/>
          </a:xfrm>
          <a:prstGeom prst="rect">
            <a:avLst/>
          </a:prstGeom>
          <a:solidFill>
            <a:srgbClr val="68A19C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653CEAE-66E8-9120-A411-A55712CB1289}"/>
              </a:ext>
            </a:extLst>
          </p:cNvPr>
          <p:cNvSpPr/>
          <p:nvPr userDrawn="1"/>
        </p:nvSpPr>
        <p:spPr>
          <a:xfrm rot="16200000">
            <a:off x="-206445" y="2495939"/>
            <a:ext cx="917713" cy="504824"/>
          </a:xfrm>
          <a:prstGeom prst="rect">
            <a:avLst/>
          </a:prstGeom>
          <a:solidFill>
            <a:srgbClr val="F1490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41BBBC5-A792-3898-06A7-F1CDA227CBF4}"/>
              </a:ext>
            </a:extLst>
          </p:cNvPr>
          <p:cNvSpPr/>
          <p:nvPr userDrawn="1"/>
        </p:nvSpPr>
        <p:spPr>
          <a:xfrm rot="16200000">
            <a:off x="-47854" y="1736817"/>
            <a:ext cx="600531" cy="504823"/>
          </a:xfrm>
          <a:prstGeom prst="rect">
            <a:avLst/>
          </a:prstGeom>
          <a:solidFill>
            <a:srgbClr val="4C527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59576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logo with text on it&#10;&#10;Description automatically generated">
            <a:extLst>
              <a:ext uri="{FF2B5EF4-FFF2-40B4-BE49-F238E27FC236}">
                <a16:creationId xmlns:a16="http://schemas.microsoft.com/office/drawing/2014/main" id="{CFA1862C-39FF-60F5-9F64-6709E02EA94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36156" y="5200788"/>
            <a:ext cx="2536830" cy="1520687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F230774-9A04-4F65-8FF0-D3247D52C9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001486"/>
          </a:xfrm>
        </p:spPr>
        <p:txBody>
          <a:bodyPr anchor="t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1709FE-889A-D96A-6055-D18D9D9261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0012" y="457201"/>
            <a:ext cx="6172200" cy="541178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600"/>
            </a:lvl3pPr>
            <a:lvl4pPr>
              <a:defRPr sz="2400"/>
            </a:lvl4pPr>
            <a:lvl5pPr>
              <a:defRPr sz="22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9CDE47C-3163-206E-2595-04175892838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1632857"/>
            <a:ext cx="3932237" cy="4236131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69F3A56-C835-74F6-4377-C80753ADEC4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52498AB-F038-4880-80F1-BDE480D02683}" type="datetimeFigureOut">
              <a:rPr lang="en-US" smtClean="0"/>
              <a:t>11/17/2023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EC1B15C-96A4-22DF-2593-C4125676EE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53005B2-56BD-7474-25D3-62ACED55F7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2A738A-841F-4AE9-A42A-B18ACC1B04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10807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logo with text on it&#10;&#10;Description automatically generated">
            <a:extLst>
              <a:ext uri="{FF2B5EF4-FFF2-40B4-BE49-F238E27FC236}">
                <a16:creationId xmlns:a16="http://schemas.microsoft.com/office/drawing/2014/main" id="{849E3C0C-935A-A248-CD37-1C8BAB234B2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36156" y="5200788"/>
            <a:ext cx="2536830" cy="1520687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67804DEC-F22C-FEF0-1FD3-079D4A23AE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1"/>
            <a:ext cx="3932237" cy="1001486"/>
          </a:xfrm>
        </p:spPr>
        <p:txBody>
          <a:bodyPr anchor="t"/>
          <a:lstStyle>
            <a:lvl1pPr algn="l"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DD1C74A-6B8D-835F-F425-E1D6206C9E9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0012" y="457201"/>
            <a:ext cx="6172200" cy="541178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16439F9-9DF4-B378-8BA9-C4A2D5C1508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1611086"/>
            <a:ext cx="3932237" cy="4257903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39EE54F-F56F-7F1D-F668-E54CC42F5FA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52498AB-F038-4880-80F1-BDE480D02683}" type="datetimeFigureOut">
              <a:rPr lang="en-US" smtClean="0"/>
              <a:t>11/17/2023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9F22C54-B65D-DD74-B4BF-F5E51F2B5D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1956C50-EE86-A79A-8B87-650955CAEF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2A738A-841F-4AE9-A42A-B18ACC1B04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314701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valuationRemin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66A5A53-FA17-84E8-B8C8-E5BE6A7963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498AB-F038-4880-80F1-BDE480D02683}" type="datetimeFigureOut">
              <a:rPr lang="en-US" smtClean="0"/>
              <a:t>11/17/2023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95CD0DA-411D-E444-9BF4-214E477DBB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7DEDBEB-40A1-B86B-7D24-F9AEA87F6F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2A738A-841F-4AE9-A42A-B18ACC1B0422}" type="slidenum">
              <a:rPr lang="en-US" smtClean="0"/>
              <a:t>‹#›</a:t>
            </a:fld>
            <a:endParaRPr lang="en-US" dirty="0"/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C055E1D8-ADE1-A162-FF30-45550B0AE9DD}"/>
              </a:ext>
            </a:extLst>
          </p:cNvPr>
          <p:cNvGrpSpPr/>
          <p:nvPr userDrawn="1"/>
        </p:nvGrpSpPr>
        <p:grpSpPr>
          <a:xfrm>
            <a:off x="1989836" y="2045226"/>
            <a:ext cx="8212329" cy="3284386"/>
            <a:chOff x="2049197" y="2094574"/>
            <a:chExt cx="8212329" cy="3284386"/>
          </a:xfrm>
        </p:grpSpPr>
        <p:sp>
          <p:nvSpPr>
            <p:cNvPr id="9" name="Rectangle: Rounded Corners 8">
              <a:extLst>
                <a:ext uri="{FF2B5EF4-FFF2-40B4-BE49-F238E27FC236}">
                  <a16:creationId xmlns:a16="http://schemas.microsoft.com/office/drawing/2014/main" id="{764390A8-94CB-18E1-65B5-656A68D5E5D9}"/>
                </a:ext>
              </a:extLst>
            </p:cNvPr>
            <p:cNvSpPr/>
            <p:nvPr userDrawn="1"/>
          </p:nvSpPr>
          <p:spPr>
            <a:xfrm>
              <a:off x="2049197" y="2094574"/>
              <a:ext cx="8212329" cy="3284386"/>
            </a:xfrm>
            <a:prstGeom prst="round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A0443FA9-E0A7-5E9D-54C7-EA93CBAEFC5B}"/>
                </a:ext>
              </a:extLst>
            </p:cNvPr>
            <p:cNvSpPr txBox="1"/>
            <p:nvPr userDrawn="1"/>
          </p:nvSpPr>
          <p:spPr>
            <a:xfrm>
              <a:off x="2411284" y="2336384"/>
              <a:ext cx="7488155" cy="280076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4400" b="0" i="0" dirty="0">
                  <a:solidFill>
                    <a:schemeClr val="tx2"/>
                  </a:solidFill>
                  <a:effectLst/>
                  <a:latin typeface="Slack-Lato"/>
                </a:rPr>
                <a:t>Submit your </a:t>
              </a:r>
              <a:r>
                <a:rPr lang="en-US" sz="4400" b="1" i="0" dirty="0">
                  <a:solidFill>
                    <a:schemeClr val="tx2"/>
                  </a:solidFill>
                  <a:effectLst/>
                  <a:latin typeface="Slack-Lato"/>
                </a:rPr>
                <a:t>Post Program Survey</a:t>
              </a:r>
              <a:r>
                <a:rPr lang="en-US" sz="4400" b="0" i="0" dirty="0">
                  <a:solidFill>
                    <a:schemeClr val="tx2"/>
                  </a:solidFill>
                  <a:effectLst/>
                  <a:latin typeface="Slack-Lato"/>
                </a:rPr>
                <a:t> for each session you attend in order to earn your </a:t>
              </a:r>
              <a:r>
                <a:rPr lang="en-US" sz="4400" b="1" i="0" dirty="0">
                  <a:solidFill>
                    <a:schemeClr val="tx2"/>
                  </a:solidFill>
                  <a:effectLst/>
                  <a:latin typeface="Slack-Lato"/>
                </a:rPr>
                <a:t>certificate of completion</a:t>
              </a:r>
              <a:r>
                <a:rPr lang="en-US" sz="4400" b="0" i="0" dirty="0">
                  <a:solidFill>
                    <a:schemeClr val="tx2"/>
                  </a:solidFill>
                  <a:effectLst/>
                  <a:latin typeface="Slack-Lato"/>
                </a:rPr>
                <a:t>.</a:t>
              </a:r>
              <a:endParaRPr lang="en-US" sz="4200" dirty="0">
                <a:solidFill>
                  <a:schemeClr val="tx2"/>
                </a:solidFill>
              </a:endParaRPr>
            </a:p>
          </p:txBody>
        </p:sp>
      </p:grpSp>
      <p:sp>
        <p:nvSpPr>
          <p:cNvPr id="11" name="TextBox 10">
            <a:extLst>
              <a:ext uri="{FF2B5EF4-FFF2-40B4-BE49-F238E27FC236}">
                <a16:creationId xmlns:a16="http://schemas.microsoft.com/office/drawing/2014/main" id="{FBFE3466-97BD-2B95-3BF9-2A463B26339C}"/>
              </a:ext>
            </a:extLst>
          </p:cNvPr>
          <p:cNvSpPr txBox="1"/>
          <p:nvPr userDrawn="1"/>
        </p:nvSpPr>
        <p:spPr>
          <a:xfrm>
            <a:off x="-2" y="528665"/>
            <a:ext cx="1219199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5400" b="1" i="0" dirty="0">
                <a:solidFill>
                  <a:schemeClr val="tx2"/>
                </a:solidFill>
                <a:effectLst/>
                <a:latin typeface="+mj-lt"/>
              </a:rPr>
              <a:t>Don’t Forget</a:t>
            </a:r>
            <a:endParaRPr lang="en-US" sz="5400" b="1" dirty="0">
              <a:solidFill>
                <a:schemeClr val="tx2"/>
              </a:solidFill>
              <a:latin typeface="+mj-lt"/>
            </a:endParaRPr>
          </a:p>
        </p:txBody>
      </p:sp>
      <p:pic>
        <p:nvPicPr>
          <p:cNvPr id="12" name="Graphic 11" descr="Alarm clock with solid fill">
            <a:extLst>
              <a:ext uri="{FF2B5EF4-FFF2-40B4-BE49-F238E27FC236}">
                <a16:creationId xmlns:a16="http://schemas.microsoft.com/office/drawing/2014/main" id="{F7687B3E-7C73-4830-AFDE-FDDB61FF212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562819">
            <a:off x="488227" y="1160349"/>
            <a:ext cx="2272748" cy="2272748"/>
          </a:xfrm>
          <a:prstGeom prst="rect">
            <a:avLst/>
          </a:prstGeom>
        </p:spPr>
      </p:pic>
      <p:pic>
        <p:nvPicPr>
          <p:cNvPr id="13" name="Graphic 12" descr="Clipboard Mixed outline">
            <a:extLst>
              <a:ext uri="{FF2B5EF4-FFF2-40B4-BE49-F238E27FC236}">
                <a16:creationId xmlns:a16="http://schemas.microsoft.com/office/drawing/2014/main" id="{C369FBE5-00C4-8FD3-039C-A2A5B6287231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rot="20769294">
            <a:off x="215240" y="3628642"/>
            <a:ext cx="2601739" cy="2601739"/>
          </a:xfrm>
          <a:prstGeom prst="rect">
            <a:avLst/>
          </a:prstGeom>
        </p:spPr>
      </p:pic>
      <p:sp>
        <p:nvSpPr>
          <p:cNvPr id="14" name="Oval 13">
            <a:extLst>
              <a:ext uri="{FF2B5EF4-FFF2-40B4-BE49-F238E27FC236}">
                <a16:creationId xmlns:a16="http://schemas.microsoft.com/office/drawing/2014/main" id="{4CE21E7C-CC0F-38E4-D762-2AB28B5F8240}"/>
              </a:ext>
            </a:extLst>
          </p:cNvPr>
          <p:cNvSpPr/>
          <p:nvPr userDrawn="1"/>
        </p:nvSpPr>
        <p:spPr>
          <a:xfrm rot="815440">
            <a:off x="8659827" y="894378"/>
            <a:ext cx="3208559" cy="1957363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6597CB5E-9629-BDFE-8D5C-1F83EAC322EC}"/>
              </a:ext>
            </a:extLst>
          </p:cNvPr>
          <p:cNvSpPr txBox="1"/>
          <p:nvPr userDrawn="1"/>
        </p:nvSpPr>
        <p:spPr>
          <a:xfrm rot="783877">
            <a:off x="8557988" y="1426401"/>
            <a:ext cx="341223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b="1" i="0" dirty="0">
                <a:solidFill>
                  <a:schemeClr val="bg1"/>
                </a:solidFill>
                <a:effectLst/>
                <a:latin typeface="+mj-lt"/>
              </a:rPr>
              <a:t>In the app</a:t>
            </a:r>
            <a:endParaRPr lang="en-US" sz="4200" b="1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16" name="Picture 15" descr="A logo with text on it&#10;&#10;Description automatically generated">
            <a:extLst>
              <a:ext uri="{FF2B5EF4-FFF2-40B4-BE49-F238E27FC236}">
                <a16:creationId xmlns:a16="http://schemas.microsoft.com/office/drawing/2014/main" id="{6594B8DE-B3E5-E13E-D97B-312F5A5BE252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36156" y="5200788"/>
            <a:ext cx="2536830" cy="15206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27678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inal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29884DAC-B3A2-7B05-F116-1E5A8AF05F3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252685" y="2830974"/>
            <a:ext cx="6879771" cy="3174756"/>
          </a:xfrm>
        </p:spPr>
        <p:txBody>
          <a:bodyPr/>
          <a:lstStyle>
            <a:lvl1pPr marL="0" indent="0" algn="ctr">
              <a:buNone/>
              <a:defRPr sz="4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Presenter(s) Contact Info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34CB2A-28FF-7ED7-558F-2DAC9629F87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252685" y="6356350"/>
            <a:ext cx="1537954" cy="365125"/>
          </a:xfrm>
          <a:prstGeom prst="rect">
            <a:avLst/>
          </a:prstGeom>
        </p:spPr>
        <p:txBody>
          <a:bodyPr/>
          <a:lstStyle/>
          <a:p>
            <a:fld id="{E52498AB-F038-4880-80F1-BDE480D02683}" type="datetimeFigureOut">
              <a:rPr lang="en-US" smtClean="0"/>
              <a:t>11/17/2023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65615C-FA1A-4212-903F-18EAA7D228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179335" y="6356350"/>
            <a:ext cx="3026470" cy="365125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2" name="Picture 1" descr="A close up of a logo&#10;&#10;Description automatically generated">
            <a:extLst>
              <a:ext uri="{FF2B5EF4-FFF2-40B4-BE49-F238E27FC236}">
                <a16:creationId xmlns:a16="http://schemas.microsoft.com/office/drawing/2014/main" id="{23E080E6-19C9-977C-2A8F-F015E19DA28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32969" y="-71198"/>
            <a:ext cx="6119202" cy="2902172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970A182D-0BF8-7D1E-AC95-86980BFB8B54}"/>
              </a:ext>
            </a:extLst>
          </p:cNvPr>
          <p:cNvSpPr/>
          <p:nvPr userDrawn="1"/>
        </p:nvSpPr>
        <p:spPr>
          <a:xfrm>
            <a:off x="1" y="0"/>
            <a:ext cx="1487556" cy="6858000"/>
          </a:xfrm>
          <a:prstGeom prst="rect">
            <a:avLst/>
          </a:prstGeom>
          <a:solidFill>
            <a:srgbClr val="68A19C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F24B375-64F2-4BEB-57B0-2AA8EDBAFBA5}"/>
              </a:ext>
            </a:extLst>
          </p:cNvPr>
          <p:cNvSpPr/>
          <p:nvPr userDrawn="1"/>
        </p:nvSpPr>
        <p:spPr>
          <a:xfrm>
            <a:off x="1482255" y="0"/>
            <a:ext cx="917713" cy="6858000"/>
          </a:xfrm>
          <a:prstGeom prst="rect">
            <a:avLst/>
          </a:prstGeom>
          <a:solidFill>
            <a:srgbClr val="F1490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AF69D988-C64B-6123-4DD5-9C7353557014}"/>
              </a:ext>
            </a:extLst>
          </p:cNvPr>
          <p:cNvSpPr/>
          <p:nvPr userDrawn="1"/>
        </p:nvSpPr>
        <p:spPr>
          <a:xfrm>
            <a:off x="2386145" y="0"/>
            <a:ext cx="600531" cy="6858000"/>
          </a:xfrm>
          <a:prstGeom prst="rect">
            <a:avLst/>
          </a:prstGeom>
          <a:solidFill>
            <a:srgbClr val="4C527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24336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logo with text on it&#10;&#10;Description automatically generated">
            <a:extLst>
              <a:ext uri="{FF2B5EF4-FFF2-40B4-BE49-F238E27FC236}">
                <a16:creationId xmlns:a16="http://schemas.microsoft.com/office/drawing/2014/main" id="{B0905BD4-9EED-182A-EB2D-0352177CF9E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36156" y="5200788"/>
            <a:ext cx="2536830" cy="1520687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E8308EC4-3CB9-E684-0BC1-5358781AFB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213304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4F6F65-D3B8-B26A-F089-72B5869FDA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52600"/>
            <a:ext cx="10515600" cy="4424364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6E7D93-9EC3-18A1-C148-939BED1B717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52498AB-F038-4880-80F1-BDE480D02683}" type="datetimeFigureOut">
              <a:rPr lang="en-US" smtClean="0"/>
              <a:t>11/17/2023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98056A-6125-C130-C3FF-22192D58DA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FE48F6-D255-2AD0-38C0-F635EC5A16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2A738A-841F-4AE9-A42A-B18ACC1B042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7039A1A-E651-28F9-44D0-00D62BF49308}"/>
              </a:ext>
            </a:extLst>
          </p:cNvPr>
          <p:cNvSpPr/>
          <p:nvPr userDrawn="1"/>
        </p:nvSpPr>
        <p:spPr>
          <a:xfrm rot="16200000">
            <a:off x="-491366" y="3698571"/>
            <a:ext cx="1487556" cy="504826"/>
          </a:xfrm>
          <a:prstGeom prst="rect">
            <a:avLst/>
          </a:prstGeom>
          <a:solidFill>
            <a:srgbClr val="68A19C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7FF919C-23D0-2D20-5168-3CC2B30F4029}"/>
              </a:ext>
            </a:extLst>
          </p:cNvPr>
          <p:cNvSpPr/>
          <p:nvPr userDrawn="1"/>
        </p:nvSpPr>
        <p:spPr>
          <a:xfrm rot="16200000">
            <a:off x="-206445" y="2495939"/>
            <a:ext cx="917713" cy="504824"/>
          </a:xfrm>
          <a:prstGeom prst="rect">
            <a:avLst/>
          </a:prstGeom>
          <a:solidFill>
            <a:srgbClr val="F1490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1A4F5E4-0E00-B591-8DBD-B1C15E7EB3AF}"/>
              </a:ext>
            </a:extLst>
          </p:cNvPr>
          <p:cNvSpPr/>
          <p:nvPr userDrawn="1"/>
        </p:nvSpPr>
        <p:spPr>
          <a:xfrm rot="16200000">
            <a:off x="-47854" y="1736817"/>
            <a:ext cx="600531" cy="504823"/>
          </a:xfrm>
          <a:prstGeom prst="rect">
            <a:avLst/>
          </a:prstGeom>
          <a:solidFill>
            <a:srgbClr val="4C527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0058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logo with text on it&#10;&#10;Description automatically generated">
            <a:extLst>
              <a:ext uri="{FF2B5EF4-FFF2-40B4-BE49-F238E27FC236}">
                <a16:creationId xmlns:a16="http://schemas.microsoft.com/office/drawing/2014/main" id="{6D7B8979-B859-7799-D170-3EFC2D7C9C1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36156" y="5200788"/>
            <a:ext cx="2536830" cy="1520687"/>
          </a:xfrm>
          <a:prstGeom prst="rect">
            <a:avLst/>
          </a:prstGeom>
        </p:spPr>
      </p:pic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AC679C-9266-7A00-E084-E2E37CA261B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52498AB-F038-4880-80F1-BDE480D02683}" type="datetimeFigureOut">
              <a:rPr lang="en-US" smtClean="0"/>
              <a:t>11/17/2023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DDBCED-0C94-8E4E-5A66-47AEE16B39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878C25-D8E6-DC89-9F04-8C841374D8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2A738A-841F-4AE9-A42A-B18ACC1B042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8D14CF90-41F4-CE32-4B17-833D90D616A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1121227"/>
            <a:ext cx="10515600" cy="1213304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 dirty="0"/>
              <a:t>Click to edit Section header</a:t>
            </a:r>
          </a:p>
        </p:txBody>
      </p:sp>
      <p:sp>
        <p:nvSpPr>
          <p:cNvPr id="16" name="Content Placeholder 15">
            <a:extLst>
              <a:ext uri="{FF2B5EF4-FFF2-40B4-BE49-F238E27FC236}">
                <a16:creationId xmlns:a16="http://schemas.microsoft.com/office/drawing/2014/main" id="{1F111931-5415-48C5-D9E9-4F46B475C4F1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838200" y="2732543"/>
            <a:ext cx="10515600" cy="300423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A3A0A541-CBA2-6F1A-18F6-A33C9F3E9BED}"/>
              </a:ext>
            </a:extLst>
          </p:cNvPr>
          <p:cNvSpPr/>
          <p:nvPr userDrawn="1"/>
        </p:nvSpPr>
        <p:spPr>
          <a:xfrm rot="16200000">
            <a:off x="-491365" y="2009608"/>
            <a:ext cx="1487556" cy="504826"/>
          </a:xfrm>
          <a:prstGeom prst="rect">
            <a:avLst/>
          </a:prstGeom>
          <a:solidFill>
            <a:srgbClr val="68A19C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4998B6D3-349E-BBF8-3894-1DDBE3BA5AD5}"/>
              </a:ext>
            </a:extLst>
          </p:cNvPr>
          <p:cNvSpPr/>
          <p:nvPr userDrawn="1"/>
        </p:nvSpPr>
        <p:spPr>
          <a:xfrm rot="16200000">
            <a:off x="-206444" y="806976"/>
            <a:ext cx="917713" cy="504824"/>
          </a:xfrm>
          <a:prstGeom prst="rect">
            <a:avLst/>
          </a:prstGeom>
          <a:solidFill>
            <a:srgbClr val="F1490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4FD461DA-C0AC-F851-F905-20A1F08D9FD9}"/>
              </a:ext>
            </a:extLst>
          </p:cNvPr>
          <p:cNvSpPr/>
          <p:nvPr userDrawn="1"/>
        </p:nvSpPr>
        <p:spPr>
          <a:xfrm rot="16200000">
            <a:off x="-47853" y="47854"/>
            <a:ext cx="600531" cy="504823"/>
          </a:xfrm>
          <a:prstGeom prst="rect">
            <a:avLst/>
          </a:prstGeom>
          <a:solidFill>
            <a:srgbClr val="4C527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49946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ccessibility Tip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7E660B1-EFEB-79D5-4CA4-8925F0FDAA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498AB-F038-4880-80F1-BDE480D02683}" type="datetimeFigureOut">
              <a:rPr lang="en-US" smtClean="0"/>
              <a:t>11/17/2023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5406A50-17E9-3672-01A4-0D6FF111A3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CD1DD97-5385-8206-C208-FB5E3B6DBB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2A738A-841F-4AE9-A42A-B18ACC1B0422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135BF345-22B0-DF79-37D7-0ED4DD508FF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365125"/>
            <a:ext cx="10515600" cy="1213304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 dirty="0"/>
              <a:t>Tips for Creating an Accessible Presentation</a:t>
            </a:r>
          </a:p>
        </p:txBody>
      </p:sp>
      <p:sp>
        <p:nvSpPr>
          <p:cNvPr id="7" name="Text Placeholder 13">
            <a:extLst>
              <a:ext uri="{FF2B5EF4-FFF2-40B4-BE49-F238E27FC236}">
                <a16:creationId xmlns:a16="http://schemas.microsoft.com/office/drawing/2014/main" id="{8C6FA495-1A66-7669-15AA-40B91C51E256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38200" y="2111375"/>
            <a:ext cx="10515600" cy="3668713"/>
          </a:xfrm>
        </p:spPr>
        <p:txBody>
          <a:bodyPr/>
          <a:lstStyle>
            <a:lvl1pPr marL="0" indent="0">
              <a:buFont typeface="+mj-lt"/>
              <a:buNone/>
              <a:defRPr sz="3200"/>
            </a:lvl1pPr>
            <a:lvl2pPr marL="457200" indent="0">
              <a:buFont typeface="+mj-lt"/>
              <a:buNone/>
              <a:defRPr sz="3600"/>
            </a:lvl2pPr>
          </a:lstStyle>
          <a:p>
            <a:pPr lvl="0"/>
            <a:r>
              <a:rPr lang="en-US" dirty="0"/>
              <a:t>Use a sans serif font (like Arial, Verdana, or Tahoma).</a:t>
            </a:r>
            <a:br>
              <a:rPr lang="en-US" dirty="0"/>
            </a:br>
            <a:r>
              <a:rPr lang="en-US" dirty="0"/>
              <a:t>Use at least 22-point font size. </a:t>
            </a:r>
            <a:br>
              <a:rPr lang="en-US" dirty="0"/>
            </a:br>
            <a:r>
              <a:rPr lang="en-US" dirty="0"/>
              <a:t>Use dark colored text on a light background. </a:t>
            </a:r>
            <a:br>
              <a:rPr lang="en-US" dirty="0"/>
            </a:br>
            <a:r>
              <a:rPr lang="en-US" dirty="0"/>
              <a:t>Do not place text on top of an image. </a:t>
            </a:r>
            <a:br>
              <a:rPr lang="en-US" dirty="0"/>
            </a:br>
            <a:r>
              <a:rPr lang="en-US" dirty="0"/>
              <a:t>Keep slides uncluttered. </a:t>
            </a:r>
          </a:p>
        </p:txBody>
      </p:sp>
      <p:pic>
        <p:nvPicPr>
          <p:cNvPr id="8" name="Picture 7" descr="A logo with text on it&#10;&#10;Description automatically generated">
            <a:extLst>
              <a:ext uri="{FF2B5EF4-FFF2-40B4-BE49-F238E27FC236}">
                <a16:creationId xmlns:a16="http://schemas.microsoft.com/office/drawing/2014/main" id="{67E23730-F0EE-EC38-312E-2563ECA6A98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36156" y="5200788"/>
            <a:ext cx="2536830" cy="1520687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4BABE8DF-580F-5A94-5FF4-D383B90635B0}"/>
              </a:ext>
            </a:extLst>
          </p:cNvPr>
          <p:cNvSpPr/>
          <p:nvPr userDrawn="1"/>
        </p:nvSpPr>
        <p:spPr>
          <a:xfrm rot="16200000">
            <a:off x="-491366" y="3698571"/>
            <a:ext cx="1487556" cy="504826"/>
          </a:xfrm>
          <a:prstGeom prst="rect">
            <a:avLst/>
          </a:prstGeom>
          <a:solidFill>
            <a:srgbClr val="68A19C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5FB3BA4-4950-9352-FF62-5FF754CA57F3}"/>
              </a:ext>
            </a:extLst>
          </p:cNvPr>
          <p:cNvSpPr/>
          <p:nvPr userDrawn="1"/>
        </p:nvSpPr>
        <p:spPr>
          <a:xfrm rot="16200000">
            <a:off x="-206445" y="2495939"/>
            <a:ext cx="917713" cy="504824"/>
          </a:xfrm>
          <a:prstGeom prst="rect">
            <a:avLst/>
          </a:prstGeom>
          <a:solidFill>
            <a:srgbClr val="F1490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271170D-5427-D7BB-8F46-F491D6E17FB9}"/>
              </a:ext>
            </a:extLst>
          </p:cNvPr>
          <p:cNvSpPr/>
          <p:nvPr userDrawn="1"/>
        </p:nvSpPr>
        <p:spPr>
          <a:xfrm rot="16200000">
            <a:off x="-47854" y="1736817"/>
            <a:ext cx="600531" cy="504823"/>
          </a:xfrm>
          <a:prstGeom prst="rect">
            <a:avLst/>
          </a:prstGeom>
          <a:solidFill>
            <a:srgbClr val="4C527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12362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logo with text on it&#10;&#10;Description automatically generated">
            <a:extLst>
              <a:ext uri="{FF2B5EF4-FFF2-40B4-BE49-F238E27FC236}">
                <a16:creationId xmlns:a16="http://schemas.microsoft.com/office/drawing/2014/main" id="{CFA1862C-39FF-60F5-9F64-6709E02EA94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36156" y="5200788"/>
            <a:ext cx="2536830" cy="1520687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F230774-9A04-4F65-8FF0-D3247D52C91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9788" y="457200"/>
            <a:ext cx="3932237" cy="1001486"/>
          </a:xfrm>
        </p:spPr>
        <p:txBody>
          <a:bodyPr anchor="t"/>
          <a:lstStyle>
            <a:lvl1pPr>
              <a:defRPr sz="3200"/>
            </a:lvl1pPr>
          </a:lstStyle>
          <a:p>
            <a:r>
              <a:rPr lang="en-US" dirty="0"/>
              <a:t>Image Accessibility Tips</a:t>
            </a:r>
          </a:p>
        </p:txBody>
      </p:sp>
      <p:sp>
        <p:nvSpPr>
          <p:cNvPr id="4" name="Text Placeholder 3" descr="Woman sitting in an office following a therapists fingers for EMDR therapy. ">
            <a:extLst>
              <a:ext uri="{FF2B5EF4-FFF2-40B4-BE49-F238E27FC236}">
                <a16:creationId xmlns:a16="http://schemas.microsoft.com/office/drawing/2014/main" id="{49CDE47C-3163-206E-2595-041758928389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1632857"/>
            <a:ext cx="3932237" cy="4236131"/>
          </a:xfrm>
        </p:spPr>
        <p:txBody>
          <a:bodyPr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Add alternative text descriptions to images. Right click on the image, select View Alt Text, and write a brief description of the image. 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69F3A56-C835-74F6-4377-C80753ADEC4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52498AB-F038-4880-80F1-BDE480D02683}" type="datetimeFigureOut">
              <a:rPr lang="en-US" smtClean="0"/>
              <a:t>11/17/2023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EC1B15C-96A4-22DF-2593-C4125676EE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53005B2-56BD-7474-25D3-62ACED55F7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2A738A-841F-4AE9-A42A-B18ACC1B0422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04E7C04A-C306-E159-6F88-9A5F8D23295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083175" y="5300663"/>
            <a:ext cx="4365625" cy="696912"/>
          </a:xfrm>
        </p:spPr>
        <p:txBody>
          <a:bodyPr>
            <a:normAutofit/>
          </a:bodyPr>
          <a:lstStyle>
            <a:lvl1pPr marL="0" indent="0">
              <a:buNone/>
              <a:defRPr sz="2200"/>
            </a:lvl1pPr>
          </a:lstStyle>
          <a:p>
            <a:pPr lvl="0"/>
            <a:r>
              <a:rPr lang="en-US" dirty="0"/>
              <a:t>Image from:</a:t>
            </a:r>
          </a:p>
        </p:txBody>
      </p:sp>
      <p:sp>
        <p:nvSpPr>
          <p:cNvPr id="16" name="Picture Placeholder 15">
            <a:extLst>
              <a:ext uri="{FF2B5EF4-FFF2-40B4-BE49-F238E27FC236}">
                <a16:creationId xmlns:a16="http://schemas.microsoft.com/office/drawing/2014/main" id="{A9313D4A-AF01-186F-EC00-F231DC7CCACC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5083175" y="457200"/>
            <a:ext cx="6629400" cy="4659313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99867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de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logo with text on it&#10;&#10;Description automatically generated">
            <a:extLst>
              <a:ext uri="{FF2B5EF4-FFF2-40B4-BE49-F238E27FC236}">
                <a16:creationId xmlns:a16="http://schemas.microsoft.com/office/drawing/2014/main" id="{CFA1862C-39FF-60F5-9F64-6709E02EA94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36156" y="5200788"/>
            <a:ext cx="2536830" cy="1520687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F230774-9A04-4F65-8FF0-D3247D52C91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9788" y="457200"/>
            <a:ext cx="3932237" cy="1001486"/>
          </a:xfrm>
        </p:spPr>
        <p:txBody>
          <a:bodyPr anchor="t"/>
          <a:lstStyle>
            <a:lvl1pPr>
              <a:defRPr sz="3200"/>
            </a:lvl1pPr>
          </a:lstStyle>
          <a:p>
            <a:r>
              <a:rPr lang="en-US" dirty="0"/>
              <a:t>Video Accessibility Tips</a:t>
            </a:r>
          </a:p>
        </p:txBody>
      </p:sp>
      <p:sp>
        <p:nvSpPr>
          <p:cNvPr id="4" name="Text Placeholder 3" descr="Woman sitting in an office following a therapists fingers for EMDR therapy. ">
            <a:extLst>
              <a:ext uri="{FF2B5EF4-FFF2-40B4-BE49-F238E27FC236}">
                <a16:creationId xmlns:a16="http://schemas.microsoft.com/office/drawing/2014/main" id="{49CDE47C-3163-206E-2595-041758928389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1632857"/>
            <a:ext cx="3932237" cy="4236131"/>
          </a:xfrm>
        </p:spPr>
        <p:txBody>
          <a:bodyPr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Be sure your video or audio clips have closed captioning. 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69F3A56-C835-74F6-4377-C80753ADEC4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52498AB-F038-4880-80F1-BDE480D02683}" type="datetimeFigureOut">
              <a:rPr lang="en-US" smtClean="0"/>
              <a:t>11/17/2023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EC1B15C-96A4-22DF-2593-C4125676EE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53005B2-56BD-7474-25D3-62ACED55F7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2A738A-841F-4AE9-A42A-B18ACC1B0422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04E7C04A-C306-E159-6F88-9A5F8D23295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116513" y="5300663"/>
            <a:ext cx="4332287" cy="696912"/>
          </a:xfrm>
        </p:spPr>
        <p:txBody>
          <a:bodyPr>
            <a:normAutofit/>
          </a:bodyPr>
          <a:lstStyle>
            <a:lvl1pPr marL="0" indent="0">
              <a:buNone/>
              <a:defRPr sz="2200"/>
            </a:lvl1pPr>
          </a:lstStyle>
          <a:p>
            <a:pPr lvl="0"/>
            <a:r>
              <a:rPr lang="en-US" dirty="0"/>
              <a:t>Video from:</a:t>
            </a:r>
          </a:p>
        </p:txBody>
      </p:sp>
      <p:sp>
        <p:nvSpPr>
          <p:cNvPr id="9" name="Media Placeholder 8">
            <a:extLst>
              <a:ext uri="{FF2B5EF4-FFF2-40B4-BE49-F238E27FC236}">
                <a16:creationId xmlns:a16="http://schemas.microsoft.com/office/drawing/2014/main" id="{D1C35559-7A49-8292-BB8F-631290C026FD}"/>
              </a:ext>
            </a:extLst>
          </p:cNvPr>
          <p:cNvSpPr>
            <a:spLocks noGrp="1"/>
          </p:cNvSpPr>
          <p:nvPr>
            <p:ph type="media" sz="quarter" idx="14"/>
          </p:nvPr>
        </p:nvSpPr>
        <p:spPr>
          <a:xfrm>
            <a:off x="5116513" y="457200"/>
            <a:ext cx="6661150" cy="4614863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91274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logo with text on it&#10;&#10;Description automatically generated">
            <a:extLst>
              <a:ext uri="{FF2B5EF4-FFF2-40B4-BE49-F238E27FC236}">
                <a16:creationId xmlns:a16="http://schemas.microsoft.com/office/drawing/2014/main" id="{6EAF4C4B-E550-F554-6EB4-59C298D0117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36156" y="5200788"/>
            <a:ext cx="2536830" cy="1520687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0BA9BE-78AF-31CA-5BF7-F68BAEF60D5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>
            <a:normAutofit/>
          </a:bodyPr>
          <a:lstStyle>
            <a:lvl1pPr>
              <a:defRPr sz="4000"/>
            </a:lvl1pPr>
            <a:lvl2pPr>
              <a:defRPr sz="3600"/>
            </a:lvl2pPr>
            <a:lvl3pPr>
              <a:defRPr sz="3200"/>
            </a:lvl3pPr>
            <a:lvl4pPr>
              <a:defRPr sz="2800"/>
            </a:lvl4pPr>
            <a:lvl5pPr>
              <a:defRPr sz="2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EB645B6-8BF5-E84F-6686-D262A17EFAF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>
            <a:normAutofit/>
          </a:bodyPr>
          <a:lstStyle>
            <a:lvl1pPr>
              <a:defRPr sz="4000"/>
            </a:lvl1pPr>
            <a:lvl2pPr>
              <a:defRPr sz="3600"/>
            </a:lvl2pPr>
            <a:lvl3pPr>
              <a:defRPr sz="3200"/>
            </a:lvl3pPr>
            <a:lvl4pPr>
              <a:defRPr sz="2800"/>
            </a:lvl4pPr>
            <a:lvl5pPr>
              <a:defRPr sz="2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7EB7270-6B5B-2B30-6690-8FA82DD8EC0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52498AB-F038-4880-80F1-BDE480D02683}" type="datetimeFigureOut">
              <a:rPr lang="en-US" smtClean="0"/>
              <a:t>11/17/2023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2EF79A-FE86-9CD2-F8FD-ED7BD1AF2A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5070ED9-CD72-80A5-84DF-06FAAF80C2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2A738A-841F-4AE9-A42A-B18ACC1B0422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FBCA9D3E-01E5-9A6A-7861-CA40900FA4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213304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FB6CB8E6-8672-F637-1CD6-1FA38466F3FE}"/>
              </a:ext>
            </a:extLst>
          </p:cNvPr>
          <p:cNvSpPr/>
          <p:nvPr userDrawn="1"/>
        </p:nvSpPr>
        <p:spPr>
          <a:xfrm rot="16200000">
            <a:off x="-491366" y="3698571"/>
            <a:ext cx="1487556" cy="504826"/>
          </a:xfrm>
          <a:prstGeom prst="rect">
            <a:avLst/>
          </a:prstGeom>
          <a:solidFill>
            <a:srgbClr val="68A19C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AFEC65A-FCB6-D03E-39B2-79A4DA5FC3E5}"/>
              </a:ext>
            </a:extLst>
          </p:cNvPr>
          <p:cNvSpPr/>
          <p:nvPr userDrawn="1"/>
        </p:nvSpPr>
        <p:spPr>
          <a:xfrm rot="16200000">
            <a:off x="-206445" y="2495939"/>
            <a:ext cx="917713" cy="504824"/>
          </a:xfrm>
          <a:prstGeom prst="rect">
            <a:avLst/>
          </a:prstGeom>
          <a:solidFill>
            <a:srgbClr val="F1490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F9BF9E6-D8E3-5E11-6648-FDB93CED09F5}"/>
              </a:ext>
            </a:extLst>
          </p:cNvPr>
          <p:cNvSpPr/>
          <p:nvPr userDrawn="1"/>
        </p:nvSpPr>
        <p:spPr>
          <a:xfrm rot="16200000">
            <a:off x="-47854" y="1736817"/>
            <a:ext cx="600531" cy="504823"/>
          </a:xfrm>
          <a:prstGeom prst="rect">
            <a:avLst/>
          </a:prstGeom>
          <a:solidFill>
            <a:srgbClr val="4C527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57017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A logo with text on it&#10;&#10;Description automatically generated">
            <a:extLst>
              <a:ext uri="{FF2B5EF4-FFF2-40B4-BE49-F238E27FC236}">
                <a16:creationId xmlns:a16="http://schemas.microsoft.com/office/drawing/2014/main" id="{8700B705-40A6-2AE4-7265-8D8E14A4149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36156" y="5200788"/>
            <a:ext cx="2536830" cy="1520687"/>
          </a:xfrm>
          <a:prstGeom prst="rect">
            <a:avLst/>
          </a:prstGeom>
        </p:spPr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C9BF18E-E270-234C-E32D-8E821DEB10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t">
            <a:no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B0A66ED-36A0-D78F-4A2C-9FDAA950874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671761"/>
            <a:ext cx="5157787" cy="3517901"/>
          </a:xfrm>
        </p:spPr>
        <p:txBody>
          <a:bodyPr>
            <a:normAutofit/>
          </a:bodyPr>
          <a:lstStyle>
            <a:lvl1pPr>
              <a:defRPr sz="3200"/>
            </a:lvl1pPr>
            <a:lvl2pPr>
              <a:defRPr sz="2800"/>
            </a:lvl2pPr>
            <a:lvl3pPr>
              <a:defRPr sz="2600"/>
            </a:lvl3pPr>
            <a:lvl4pPr>
              <a:defRPr sz="2400"/>
            </a:lvl4pPr>
            <a:lvl5pPr>
              <a:defRPr sz="2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E75AC11-D529-AC8C-CFA9-C06E8CE82EA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t">
            <a:no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B56FCD0-545A-5DE1-0BAA-81D19ED5734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671761"/>
            <a:ext cx="5183188" cy="3517902"/>
          </a:xfrm>
        </p:spPr>
        <p:txBody>
          <a:bodyPr>
            <a:normAutofit/>
          </a:bodyPr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400"/>
            </a:lvl4pPr>
            <a:lvl5pPr>
              <a:defRPr sz="2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A4B3341-A7A7-8BEF-51C4-1FAAC9A1F24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52498AB-F038-4880-80F1-BDE480D02683}" type="datetimeFigureOut">
              <a:rPr lang="en-US" smtClean="0"/>
              <a:t>11/17/2023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995A62B-C70C-2435-2283-82C63F2245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B0B5582-9AAC-5266-EB31-D62CBA79B6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2A738A-841F-4AE9-A42A-B18ACC1B0422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04C9E328-F7D9-8D2B-598F-574C6A1427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213304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A94F6E5F-ACE1-B913-838B-866902C210CC}"/>
              </a:ext>
            </a:extLst>
          </p:cNvPr>
          <p:cNvSpPr/>
          <p:nvPr userDrawn="1"/>
        </p:nvSpPr>
        <p:spPr>
          <a:xfrm rot="16200000">
            <a:off x="-491366" y="3698571"/>
            <a:ext cx="1487556" cy="504826"/>
          </a:xfrm>
          <a:prstGeom prst="rect">
            <a:avLst/>
          </a:prstGeom>
          <a:solidFill>
            <a:srgbClr val="68A19C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9DAC214-7F69-8EB1-4DD7-7FF733C9FE10}"/>
              </a:ext>
            </a:extLst>
          </p:cNvPr>
          <p:cNvSpPr/>
          <p:nvPr userDrawn="1"/>
        </p:nvSpPr>
        <p:spPr>
          <a:xfrm rot="16200000">
            <a:off x="-206445" y="2495939"/>
            <a:ext cx="917713" cy="504824"/>
          </a:xfrm>
          <a:prstGeom prst="rect">
            <a:avLst/>
          </a:prstGeom>
          <a:solidFill>
            <a:srgbClr val="F1490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A11154D-9B10-89C7-789F-A25F00115511}"/>
              </a:ext>
            </a:extLst>
          </p:cNvPr>
          <p:cNvSpPr/>
          <p:nvPr userDrawn="1"/>
        </p:nvSpPr>
        <p:spPr>
          <a:xfrm rot="16200000">
            <a:off x="-47854" y="1736817"/>
            <a:ext cx="600531" cy="504823"/>
          </a:xfrm>
          <a:prstGeom prst="rect">
            <a:avLst/>
          </a:prstGeom>
          <a:solidFill>
            <a:srgbClr val="4C527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77888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 logo with text on it&#10;&#10;Description automatically generated">
            <a:extLst>
              <a:ext uri="{FF2B5EF4-FFF2-40B4-BE49-F238E27FC236}">
                <a16:creationId xmlns:a16="http://schemas.microsoft.com/office/drawing/2014/main" id="{0C7C5E61-5879-CCE3-C377-A32058F1CB3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36156" y="5200788"/>
            <a:ext cx="2536830" cy="1520687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5E0256DB-5BEC-F3E9-A7D4-155FB01720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2320DAA-4368-41C1-15DB-E066A30D197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52498AB-F038-4880-80F1-BDE480D02683}" type="datetimeFigureOut">
              <a:rPr lang="en-US" smtClean="0"/>
              <a:t>11/17/2023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10EF675-B971-4830-2682-06860A66CA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EA0416B-4E60-429C-75B5-34F3232D54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2A738A-841F-4AE9-A42A-B18ACC1B0422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F50A945-910E-C4C7-2E0D-2A78197FB094}"/>
              </a:ext>
            </a:extLst>
          </p:cNvPr>
          <p:cNvSpPr/>
          <p:nvPr userDrawn="1"/>
        </p:nvSpPr>
        <p:spPr>
          <a:xfrm rot="16200000">
            <a:off x="-491366" y="3698571"/>
            <a:ext cx="1487556" cy="504826"/>
          </a:xfrm>
          <a:prstGeom prst="rect">
            <a:avLst/>
          </a:prstGeom>
          <a:solidFill>
            <a:srgbClr val="68A19C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4CB8F25-BEA3-6BCB-984F-398AE0BCBA70}"/>
              </a:ext>
            </a:extLst>
          </p:cNvPr>
          <p:cNvSpPr/>
          <p:nvPr userDrawn="1"/>
        </p:nvSpPr>
        <p:spPr>
          <a:xfrm rot="16200000">
            <a:off x="-206445" y="2495939"/>
            <a:ext cx="917713" cy="504824"/>
          </a:xfrm>
          <a:prstGeom prst="rect">
            <a:avLst/>
          </a:prstGeom>
          <a:solidFill>
            <a:srgbClr val="F1490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99D2EAE-B74E-A0E6-7EA4-4BA84C54E26E}"/>
              </a:ext>
            </a:extLst>
          </p:cNvPr>
          <p:cNvSpPr/>
          <p:nvPr userDrawn="1"/>
        </p:nvSpPr>
        <p:spPr>
          <a:xfrm rot="16200000">
            <a:off x="-47854" y="1736817"/>
            <a:ext cx="600531" cy="504823"/>
          </a:xfrm>
          <a:prstGeom prst="rect">
            <a:avLst/>
          </a:prstGeom>
          <a:solidFill>
            <a:srgbClr val="4C527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50586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3A38DC2-CD0F-A8AB-C400-41F5C38EC5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826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AE5EA0E-87F5-B544-7DCF-DADB6B7180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534886"/>
            <a:ext cx="10515600" cy="46420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9DC7D7-A6B2-66C9-DD13-E7CE99F570F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2498AB-F038-4880-80F1-BDE480D02683}" type="datetimeFigureOut">
              <a:rPr lang="en-US" smtClean="0"/>
              <a:t>11/17/2023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C8E34E-73DB-D6CF-03DE-831D813AFD0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A3F656-BD1B-217E-2A1B-C3AA38A909F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838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2A738A-841F-4AE9-A42A-B18ACC1B042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35015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9" r:id="rId4"/>
    <p:sldLayoutId id="2147483660" r:id="rId5"/>
    <p:sldLayoutId id="2147483661" r:id="rId6"/>
    <p:sldLayoutId id="2147483652" r:id="rId7"/>
    <p:sldLayoutId id="2147483653" r:id="rId8"/>
    <p:sldLayoutId id="2147483654" r:id="rId9"/>
    <p:sldLayoutId id="2147483655" r:id="rId10"/>
    <p:sldLayoutId id="2147483656" r:id="rId11"/>
    <p:sldLayoutId id="2147483657" r:id="rId12"/>
    <p:sldLayoutId id="2147483662" r:id="rId13"/>
    <p:sldLayoutId id="2147483658" r:id="rId1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4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8C8E80-B0DE-95A8-D622-7CF9FB27FC6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E4D089C-1412-645B-5574-739091C2678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52954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585177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>
            <a:extLst>
              <a:ext uri="{FF2B5EF4-FFF2-40B4-BE49-F238E27FC236}">
                <a16:creationId xmlns:a16="http://schemas.microsoft.com/office/drawing/2014/main" id="{D79EC7B9-94DF-9B2B-FB60-FDB0E7D0A7A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74745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140254-F7F3-0DFE-271E-A30B9E4A61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3952204-768C-7DF4-A1F8-91669FAB23A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59398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36DE15-A3DC-3C1A-D843-DA279E86A4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B997EC6-9596-FAFA-E6FC-E635A8509C50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C9F2CC0-5155-D965-583A-7A934CD7932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1651AB96-315D-D2B8-6937-1F233B6E09A6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05030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8B0949-E44A-5154-31B5-136A33BD4B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4577D98-E38D-EC67-D65F-996139F1CBAA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4FC4DCF-0702-A46B-5C31-396756A04D1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Media Placeholder 4">
            <a:extLst>
              <a:ext uri="{FF2B5EF4-FFF2-40B4-BE49-F238E27FC236}">
                <a16:creationId xmlns:a16="http://schemas.microsoft.com/office/drawing/2014/main" id="{7B22D947-3960-8D9D-9315-C63944817F8C}"/>
              </a:ext>
            </a:extLst>
          </p:cNvPr>
          <p:cNvSpPr>
            <a:spLocks noGrp="1"/>
          </p:cNvSpPr>
          <p:nvPr>
            <p:ph type="media" sz="quarter" idx="14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19607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8DCD9B-9D69-8B8F-E0E9-4C06EBCA33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213CF1-93A6-CD17-4873-C41397B058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63439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93BFCF-64D6-DB7E-9D0D-CF3E80A68C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395DCA-1E7C-D30B-CF6F-39F4B92E12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25974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468B89-8E3B-52BF-BFA0-147F72C4B9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453222-DFFB-B2BA-6EEC-4725AE000978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76180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E0C52A-05F2-921A-7AB6-A883AF9D13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82675"/>
          </a:xfrm>
        </p:spPr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03ECCD-568A-0910-2B9B-088B04235E20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A854867-0FCD-6C97-B352-2451B1BF9C94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14668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7C11FD-E987-BA3B-EAF5-48EDD33B33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47786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EMDRIA Summit 2024">
      <a:dk1>
        <a:srgbClr val="0A2754"/>
      </a:dk1>
      <a:lt1>
        <a:sysClr val="window" lastClr="FFFFFF"/>
      </a:lt1>
      <a:dk2>
        <a:srgbClr val="253D60"/>
      </a:dk2>
      <a:lt2>
        <a:srgbClr val="F1F4F5"/>
      </a:lt2>
      <a:accent1>
        <a:srgbClr val="F14902"/>
      </a:accent1>
      <a:accent2>
        <a:srgbClr val="349686"/>
      </a:accent2>
      <a:accent3>
        <a:srgbClr val="4C5270"/>
      </a:accent3>
      <a:accent4>
        <a:srgbClr val="444444"/>
      </a:accent4>
      <a:accent5>
        <a:srgbClr val="267064"/>
      </a:accent5>
      <a:accent6>
        <a:srgbClr val="5B84C0"/>
      </a:accent6>
      <a:hlink>
        <a:srgbClr val="95B3D7"/>
      </a:hlink>
      <a:folHlink>
        <a:srgbClr val="A2461F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1310</TotalTime>
  <Words>0</Words>
  <Application>Microsoft Office PowerPoint</Application>
  <PresentationFormat>Widescreen</PresentationFormat>
  <Paragraphs>0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Slack-Lato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Lisa Huntsha</dc:creator>
  <cp:lastModifiedBy>Lisa Huntsha</cp:lastModifiedBy>
  <cp:revision>9</cp:revision>
  <dcterms:created xsi:type="dcterms:W3CDTF">2023-10-26T16:27:52Z</dcterms:created>
  <dcterms:modified xsi:type="dcterms:W3CDTF">2023-11-17T16:06:15Z</dcterms:modified>
</cp:coreProperties>
</file>