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71" r:id="rId4"/>
    <p:sldId id="270" r:id="rId5"/>
    <p:sldId id="272" r:id="rId6"/>
    <p:sldId id="266" r:id="rId7"/>
    <p:sldId id="267" r:id="rId8"/>
    <p:sldId id="263" r:id="rId9"/>
    <p:sldId id="260" r:id="rId10"/>
    <p:sldId id="273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A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8" d="100"/>
          <a:sy n="48" d="100"/>
        </p:scale>
        <p:origin x="2684" y="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2964193-C01D-7F07-A0D4-C05AF67308C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777053-23B1-1264-2493-7B382808CA7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55BDD0-D2A8-4047-8D02-49E5F9E8005D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458A40-24C2-0D83-E1B8-6D23E6AE05A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D034D9-0DCB-35CF-4D74-4D964F06A3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B34300-FFF1-4E46-ADDD-C3EC252C24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480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887DBA-5C6E-49C5-836E-C8F9ECD2832D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A0436-D7EE-4B3D-B653-D5455D081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631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sv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sv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2C225-454F-8A53-9634-52881AF1732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646169"/>
            <a:ext cx="9144000" cy="1018223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884DAC-B3A2-7B05-F116-1E5A8AF05F3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800600"/>
            <a:ext cx="9144000" cy="891540"/>
          </a:xfrm>
        </p:spPr>
        <p:txBody>
          <a:bodyPr/>
          <a:lstStyle>
            <a:lvl1pPr marL="0" indent="0" algn="ctr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Presenter(s) Names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4CB2A-28FF-7ED7-558F-2DAC9629F8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5615C-FA1A-4212-903F-18EAA7D22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8932FBCC-426C-61BF-1E1A-BB13185D3876}"/>
              </a:ext>
            </a:extLst>
          </p:cNvPr>
          <p:cNvSpPr/>
          <p:nvPr userDrawn="1"/>
        </p:nvSpPr>
        <p:spPr>
          <a:xfrm>
            <a:off x="0" y="0"/>
            <a:ext cx="2294036" cy="3446283"/>
          </a:xfrm>
          <a:custGeom>
            <a:avLst/>
            <a:gdLst/>
            <a:ahLst/>
            <a:cxnLst/>
            <a:rect l="l" t="t" r="r" b="b"/>
            <a:pathLst>
              <a:path w="2446436" h="4114800">
                <a:moveTo>
                  <a:pt x="0" y="0"/>
                </a:moveTo>
                <a:lnTo>
                  <a:pt x="2446435" y="0"/>
                </a:lnTo>
                <a:lnTo>
                  <a:pt x="2446435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-6644" t="-19398" r="1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19441BAD-435C-CB0F-5402-ACBE45A2E826}"/>
              </a:ext>
            </a:extLst>
          </p:cNvPr>
          <p:cNvSpPr/>
          <p:nvPr userDrawn="1"/>
        </p:nvSpPr>
        <p:spPr>
          <a:xfrm>
            <a:off x="10294044" y="4234070"/>
            <a:ext cx="1897956" cy="2612614"/>
          </a:xfrm>
          <a:custGeom>
            <a:avLst/>
            <a:gdLst/>
            <a:ahLst/>
            <a:cxnLst/>
            <a:rect l="l" t="t" r="r" b="b"/>
            <a:pathLst>
              <a:path w="2423991" h="4114800">
                <a:moveTo>
                  <a:pt x="0" y="0"/>
                </a:moveTo>
                <a:lnTo>
                  <a:pt x="2423991" y="0"/>
                </a:lnTo>
                <a:lnTo>
                  <a:pt x="2423991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t="-1" b="-23318"/>
            </a:stretch>
          </a:blipFill>
        </p:spPr>
        <p:txBody>
          <a:bodyPr/>
          <a:lstStyle/>
          <a:p>
            <a:endParaRPr lang="en-US"/>
          </a:p>
        </p:txBody>
      </p:sp>
      <p:pic>
        <p:nvPicPr>
          <p:cNvPr id="28" name="Picture 27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1B766F34-54A1-6524-0B3B-2B3245BE1D88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1855" y="-17871"/>
            <a:ext cx="6848290" cy="3843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6644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39F597-1E69-0DC9-64D7-BF71D17380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5C6C08-8784-B96D-2636-5A8CAD424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E773A3-D904-62A3-3965-C0B3E442D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F0924B41-B2A4-D02A-3ED6-B34910BDE1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650" y="5410528"/>
            <a:ext cx="2443778" cy="1371600"/>
          </a:xfrm>
          <a:prstGeom prst="rect">
            <a:avLst/>
          </a:prstGeom>
        </p:spPr>
      </p:pic>
      <p:sp>
        <p:nvSpPr>
          <p:cNvPr id="5" name="Freeform 2">
            <a:extLst>
              <a:ext uri="{FF2B5EF4-FFF2-40B4-BE49-F238E27FC236}">
                <a16:creationId xmlns:a16="http://schemas.microsoft.com/office/drawing/2014/main" id="{16AF9721-C07D-D74F-6A79-83AB89E59A32}"/>
              </a:ext>
            </a:extLst>
          </p:cNvPr>
          <p:cNvSpPr/>
          <p:nvPr userDrawn="1"/>
        </p:nvSpPr>
        <p:spPr>
          <a:xfrm>
            <a:off x="0" y="0"/>
            <a:ext cx="1070362" cy="971777"/>
          </a:xfrm>
          <a:custGeom>
            <a:avLst/>
            <a:gdLst/>
            <a:ahLst/>
            <a:cxnLst/>
            <a:rect l="l" t="t" r="r" b="b"/>
            <a:pathLst>
              <a:path w="4813501" h="5492584">
                <a:moveTo>
                  <a:pt x="0" y="0"/>
                </a:moveTo>
                <a:lnTo>
                  <a:pt x="4813501" y="0"/>
                </a:lnTo>
                <a:lnTo>
                  <a:pt x="4813501" y="5492585"/>
                </a:lnTo>
                <a:lnTo>
                  <a:pt x="0" y="549258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-58800" t="-99586"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957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30774-9A04-4F65-8FF0-D3247D52C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001486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709FE-889A-D96A-6055-D18D9D926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457201"/>
            <a:ext cx="6172200" cy="54117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600"/>
            </a:lvl3pPr>
            <a:lvl4pPr>
              <a:defRPr sz="2400"/>
            </a:lvl4pPr>
            <a:lvl5pPr>
              <a:defRPr sz="2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CDE47C-3163-206E-2595-041758928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32857"/>
            <a:ext cx="3932237" cy="4236131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F3A56-C835-74F6-4377-C80753ADEC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1B15C-96A4-22DF-2593-C4125676E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3005B2-56BD-7474-25D3-62ACED55F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F6675ADA-5332-AE5F-11C8-1994C0299E0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650" y="5410528"/>
            <a:ext cx="2443778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0807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04DEC-F22C-FEF0-1FD3-079D4A23A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1"/>
            <a:ext cx="3932237" cy="1001486"/>
          </a:xfrm>
        </p:spPr>
        <p:txBody>
          <a:bodyPr anchor="t"/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D1C74A-6B8D-835F-F425-E1D6206C9E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457201"/>
            <a:ext cx="6172200" cy="54117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6439F9-9DF4-B378-8BA9-C4A2D5C150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11086"/>
            <a:ext cx="3932237" cy="4257903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9EE54F-F56F-7F1D-F668-E54CC42F5F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22C54-B65D-DD74-B4BF-F5E51F2B5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956C50-EE86-A79A-8B87-650955CAE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7B9524F3-5A2B-BD71-A0AC-B2898803273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650" y="5410528"/>
            <a:ext cx="2443778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147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valuationRemi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7342DB-527F-BB76-E8A6-E4C82EF90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896725-6906-CD2E-206D-5B71106B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499C83D-F80A-85D1-5B85-09E1BA7E8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DD9BF18-B4C7-AE12-243B-D9AE0C4D5522}"/>
              </a:ext>
            </a:extLst>
          </p:cNvPr>
          <p:cNvGrpSpPr/>
          <p:nvPr userDrawn="1"/>
        </p:nvGrpSpPr>
        <p:grpSpPr>
          <a:xfrm>
            <a:off x="1989836" y="2045226"/>
            <a:ext cx="8212329" cy="3284386"/>
            <a:chOff x="2049197" y="2094574"/>
            <a:chExt cx="8212329" cy="3284386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77E099E5-1334-D951-237C-5E710C63AC77}"/>
                </a:ext>
              </a:extLst>
            </p:cNvPr>
            <p:cNvSpPr/>
            <p:nvPr userDrawn="1"/>
          </p:nvSpPr>
          <p:spPr>
            <a:xfrm>
              <a:off x="2049197" y="2094574"/>
              <a:ext cx="8212329" cy="3284386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4F7AB770-76F1-19ED-AAA3-B609A047AFDE}"/>
                </a:ext>
              </a:extLst>
            </p:cNvPr>
            <p:cNvSpPr txBox="1"/>
            <p:nvPr userDrawn="1"/>
          </p:nvSpPr>
          <p:spPr>
            <a:xfrm>
              <a:off x="2411284" y="2336384"/>
              <a:ext cx="7488155" cy="2800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4400" b="0" i="0" dirty="0">
                  <a:solidFill>
                    <a:schemeClr val="tx2"/>
                  </a:solidFill>
                  <a:effectLst/>
                  <a:latin typeface="Slack-Lato"/>
                </a:rPr>
                <a:t>Submit your </a:t>
              </a:r>
              <a:r>
                <a:rPr lang="en-US" sz="4400" b="1" i="0" dirty="0">
                  <a:solidFill>
                    <a:schemeClr val="tx2"/>
                  </a:solidFill>
                  <a:effectLst/>
                  <a:latin typeface="Slack-Lato"/>
                </a:rPr>
                <a:t>Post Program Survey</a:t>
              </a:r>
              <a:r>
                <a:rPr lang="en-US" sz="4400" b="0" i="0" dirty="0">
                  <a:solidFill>
                    <a:schemeClr val="tx2"/>
                  </a:solidFill>
                  <a:effectLst/>
                  <a:latin typeface="Slack-Lato"/>
                </a:rPr>
                <a:t> for each session you attend in order to earn your </a:t>
              </a:r>
              <a:r>
                <a:rPr lang="en-US" sz="4400" b="1" i="0" dirty="0">
                  <a:solidFill>
                    <a:schemeClr val="tx2"/>
                  </a:solidFill>
                  <a:effectLst/>
                  <a:latin typeface="Slack-Lato"/>
                </a:rPr>
                <a:t>certificate of completion</a:t>
              </a:r>
              <a:r>
                <a:rPr lang="en-US" sz="4400" b="0" i="0" dirty="0">
                  <a:solidFill>
                    <a:schemeClr val="tx2"/>
                  </a:solidFill>
                  <a:effectLst/>
                  <a:latin typeface="Slack-Lato"/>
                </a:rPr>
                <a:t>.</a:t>
              </a:r>
              <a:endParaRPr lang="en-US" sz="4200" dirty="0">
                <a:solidFill>
                  <a:schemeClr val="tx2"/>
                </a:solidFill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EB612FE7-20A2-0329-4460-3F23A182D6DF}"/>
              </a:ext>
            </a:extLst>
          </p:cNvPr>
          <p:cNvSpPr txBox="1"/>
          <p:nvPr userDrawn="1"/>
        </p:nvSpPr>
        <p:spPr>
          <a:xfrm>
            <a:off x="-2" y="528665"/>
            <a:ext cx="12191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5400" b="1" i="0" dirty="0">
                <a:solidFill>
                  <a:schemeClr val="tx2"/>
                </a:solidFill>
                <a:effectLst/>
                <a:latin typeface="+mj-lt"/>
              </a:rPr>
              <a:t>Don’t Forget</a:t>
            </a:r>
            <a:endParaRPr lang="en-US" sz="5400" b="1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10" name="Graphic 9" descr="Alarm clock with solid fill">
            <a:extLst>
              <a:ext uri="{FF2B5EF4-FFF2-40B4-BE49-F238E27FC236}">
                <a16:creationId xmlns:a16="http://schemas.microsoft.com/office/drawing/2014/main" id="{3A0FC877-C0A6-FD31-CD1E-821D88D1934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62819">
            <a:off x="488227" y="1160349"/>
            <a:ext cx="2272748" cy="2272748"/>
          </a:xfrm>
          <a:prstGeom prst="rect">
            <a:avLst/>
          </a:prstGeom>
        </p:spPr>
      </p:pic>
      <p:pic>
        <p:nvPicPr>
          <p:cNvPr id="11" name="Graphic 10" descr="Clipboard Mixed outline">
            <a:extLst>
              <a:ext uri="{FF2B5EF4-FFF2-40B4-BE49-F238E27FC236}">
                <a16:creationId xmlns:a16="http://schemas.microsoft.com/office/drawing/2014/main" id="{7D8B28B7-D60C-DFE4-05B2-74919441D1A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20769294">
            <a:off x="215240" y="3628642"/>
            <a:ext cx="2601739" cy="2601739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5C8362D7-772A-3FD9-8A1E-603FA5237137}"/>
              </a:ext>
            </a:extLst>
          </p:cNvPr>
          <p:cNvSpPr/>
          <p:nvPr userDrawn="1"/>
        </p:nvSpPr>
        <p:spPr>
          <a:xfrm rot="815440">
            <a:off x="8659827" y="894378"/>
            <a:ext cx="3208559" cy="1957363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A1DA3F9-44CB-0FCF-6550-C085020974E7}"/>
              </a:ext>
            </a:extLst>
          </p:cNvPr>
          <p:cNvSpPr txBox="1"/>
          <p:nvPr userDrawn="1"/>
        </p:nvSpPr>
        <p:spPr>
          <a:xfrm rot="783877">
            <a:off x="8557988" y="1426401"/>
            <a:ext cx="34122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i="0" dirty="0">
                <a:solidFill>
                  <a:schemeClr val="bg1"/>
                </a:solidFill>
                <a:effectLst/>
                <a:latin typeface="+mj-lt"/>
              </a:rPr>
              <a:t>In the app</a:t>
            </a:r>
            <a:endParaRPr lang="en-US" sz="42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Picture 13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E75B492F-2226-9623-2E73-DD05E858F5C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650" y="5410528"/>
            <a:ext cx="2443778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065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9884DAC-B3A2-7B05-F116-1E5A8AF05F3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2830974"/>
            <a:ext cx="9144000" cy="2861166"/>
          </a:xfrm>
        </p:spPr>
        <p:txBody>
          <a:bodyPr/>
          <a:lstStyle>
            <a:lvl1pPr marL="0" indent="0" algn="ctr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Presenter(s) Contact Info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4CB2A-28FF-7ED7-558F-2DAC9629F8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5615C-FA1A-4212-903F-18EAA7D22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" name="Picture 1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553F626D-81EA-24BD-6CE9-99DA8A1D6B0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560" y="53284"/>
            <a:ext cx="5322880" cy="2987531"/>
          </a:xfrm>
          <a:prstGeom prst="rect">
            <a:avLst/>
          </a:prstGeom>
        </p:spPr>
      </p:pic>
      <p:sp>
        <p:nvSpPr>
          <p:cNvPr id="6" name="Freeform 2">
            <a:extLst>
              <a:ext uri="{FF2B5EF4-FFF2-40B4-BE49-F238E27FC236}">
                <a16:creationId xmlns:a16="http://schemas.microsoft.com/office/drawing/2014/main" id="{CFDF3FE7-0624-8F70-D7C1-C1BC37E0EEA0}"/>
              </a:ext>
            </a:extLst>
          </p:cNvPr>
          <p:cNvSpPr/>
          <p:nvPr userDrawn="1"/>
        </p:nvSpPr>
        <p:spPr>
          <a:xfrm>
            <a:off x="0" y="0"/>
            <a:ext cx="2294036" cy="3446283"/>
          </a:xfrm>
          <a:custGeom>
            <a:avLst/>
            <a:gdLst/>
            <a:ahLst/>
            <a:cxnLst/>
            <a:rect l="l" t="t" r="r" b="b"/>
            <a:pathLst>
              <a:path w="2446436" h="4114800">
                <a:moveTo>
                  <a:pt x="0" y="0"/>
                </a:moveTo>
                <a:lnTo>
                  <a:pt x="2446435" y="0"/>
                </a:lnTo>
                <a:lnTo>
                  <a:pt x="2446435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-6644" t="-19398" r="1"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EAF8F0A2-18B6-10EF-00C0-AC73BB6A6710}"/>
              </a:ext>
            </a:extLst>
          </p:cNvPr>
          <p:cNvSpPr/>
          <p:nvPr userDrawn="1"/>
        </p:nvSpPr>
        <p:spPr>
          <a:xfrm>
            <a:off x="10294044" y="4234070"/>
            <a:ext cx="1897956" cy="2612614"/>
          </a:xfrm>
          <a:custGeom>
            <a:avLst/>
            <a:gdLst/>
            <a:ahLst/>
            <a:cxnLst/>
            <a:rect l="l" t="t" r="r" b="b"/>
            <a:pathLst>
              <a:path w="2423991" h="4114800">
                <a:moveTo>
                  <a:pt x="0" y="0"/>
                </a:moveTo>
                <a:lnTo>
                  <a:pt x="2423991" y="0"/>
                </a:lnTo>
                <a:lnTo>
                  <a:pt x="2423991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t="-1" b="-23318"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33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08EC4-3CB9-E684-0BC1-5358781AF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3304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F6F65-D3B8-B26A-F089-72B5869FDA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2600"/>
            <a:ext cx="10515600" cy="442436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6E7D93-9EC3-18A1-C148-939BED1B71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98056A-6125-C130-C3FF-22192D58D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E48F6-D255-2AD0-38C0-F635EC5A1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73029534-ACD6-7A3D-98AF-EE13310AC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650" y="5410528"/>
            <a:ext cx="2443778" cy="1371600"/>
          </a:xfrm>
          <a:prstGeom prst="rect">
            <a:avLst/>
          </a:prstGeom>
        </p:spPr>
      </p:pic>
      <p:sp>
        <p:nvSpPr>
          <p:cNvPr id="9" name="Freeform 2">
            <a:extLst>
              <a:ext uri="{FF2B5EF4-FFF2-40B4-BE49-F238E27FC236}">
                <a16:creationId xmlns:a16="http://schemas.microsoft.com/office/drawing/2014/main" id="{4E0F5FB3-DA1C-A9DD-5DCF-18337EF4B537}"/>
              </a:ext>
            </a:extLst>
          </p:cNvPr>
          <p:cNvSpPr/>
          <p:nvPr userDrawn="1"/>
        </p:nvSpPr>
        <p:spPr>
          <a:xfrm>
            <a:off x="0" y="0"/>
            <a:ext cx="1070362" cy="971777"/>
          </a:xfrm>
          <a:custGeom>
            <a:avLst/>
            <a:gdLst/>
            <a:ahLst/>
            <a:cxnLst/>
            <a:rect l="l" t="t" r="r" b="b"/>
            <a:pathLst>
              <a:path w="4813501" h="5492584">
                <a:moveTo>
                  <a:pt x="0" y="0"/>
                </a:moveTo>
                <a:lnTo>
                  <a:pt x="4813501" y="0"/>
                </a:lnTo>
                <a:lnTo>
                  <a:pt x="4813501" y="5492585"/>
                </a:lnTo>
                <a:lnTo>
                  <a:pt x="0" y="549258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-58800" t="-99586"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058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C679C-9266-7A00-E084-E2E37CA261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DBCED-0C94-8E4E-5A66-47AEE16B3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78C25-D8E6-DC89-9F04-8C841374D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D14CF90-41F4-CE32-4B17-833D90D616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121227"/>
            <a:ext cx="10515600" cy="1213304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Click to edit Section header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1F111931-5415-48C5-D9E9-4F46B475C4F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732543"/>
            <a:ext cx="10515600" cy="30042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579B0CD3-F91B-DDBA-8E9F-A5901C5AE1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650" y="5410528"/>
            <a:ext cx="2443778" cy="1371600"/>
          </a:xfrm>
          <a:prstGeom prst="rect">
            <a:avLst/>
          </a:prstGeom>
        </p:spPr>
      </p:pic>
      <p:sp>
        <p:nvSpPr>
          <p:cNvPr id="3" name="Freeform 2">
            <a:extLst>
              <a:ext uri="{FF2B5EF4-FFF2-40B4-BE49-F238E27FC236}">
                <a16:creationId xmlns:a16="http://schemas.microsoft.com/office/drawing/2014/main" id="{E4092A51-16A9-F6DD-F134-268FF9A02B88}"/>
              </a:ext>
            </a:extLst>
          </p:cNvPr>
          <p:cNvSpPr/>
          <p:nvPr userDrawn="1"/>
        </p:nvSpPr>
        <p:spPr>
          <a:xfrm>
            <a:off x="0" y="-14754"/>
            <a:ext cx="1032197" cy="1082675"/>
          </a:xfrm>
          <a:custGeom>
            <a:avLst/>
            <a:gdLst/>
            <a:ahLst/>
            <a:cxnLst/>
            <a:rect l="l" t="t" r="r" b="b"/>
            <a:pathLst>
              <a:path w="4813501" h="5492584">
                <a:moveTo>
                  <a:pt x="0" y="0"/>
                </a:moveTo>
                <a:lnTo>
                  <a:pt x="4813501" y="0"/>
                </a:lnTo>
                <a:lnTo>
                  <a:pt x="4813501" y="5492584"/>
                </a:lnTo>
                <a:lnTo>
                  <a:pt x="0" y="549258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-81341" t="-97275" r="2"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94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ccessibility Ti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E660B1-EFEB-79D5-4CA4-8925F0FDA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406A50-17E9-3672-01A4-0D6FF111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D1DD97-5385-8206-C208-FB5E3B6DB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5BF345-22B0-DF79-37D7-0ED4DD508F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213304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Tips for Creating an Accessible Presentation</a:t>
            </a:r>
          </a:p>
        </p:txBody>
      </p:sp>
      <p:sp>
        <p:nvSpPr>
          <p:cNvPr id="7" name="Text Placeholder 13">
            <a:extLst>
              <a:ext uri="{FF2B5EF4-FFF2-40B4-BE49-F238E27FC236}">
                <a16:creationId xmlns:a16="http://schemas.microsoft.com/office/drawing/2014/main" id="{8C6FA495-1A66-7669-15AA-40B91C51E25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111375"/>
            <a:ext cx="10515600" cy="3668713"/>
          </a:xfrm>
        </p:spPr>
        <p:txBody>
          <a:bodyPr/>
          <a:lstStyle>
            <a:lvl1pPr marL="0" indent="0">
              <a:buFont typeface="+mj-lt"/>
              <a:buNone/>
              <a:defRPr sz="3200"/>
            </a:lvl1pPr>
            <a:lvl2pPr marL="457200" indent="0">
              <a:buFont typeface="+mj-lt"/>
              <a:buNone/>
              <a:defRPr sz="3600"/>
            </a:lvl2pPr>
          </a:lstStyle>
          <a:p>
            <a:pPr lvl="0"/>
            <a:r>
              <a:rPr lang="en-US" dirty="0"/>
              <a:t>Use a sans serif font (like Arial, Verdana, or Tahoma).</a:t>
            </a:r>
            <a:br>
              <a:rPr lang="en-US" dirty="0"/>
            </a:br>
            <a:r>
              <a:rPr lang="en-US" dirty="0"/>
              <a:t>Use at least 22-point font size. </a:t>
            </a:r>
            <a:br>
              <a:rPr lang="en-US" dirty="0"/>
            </a:br>
            <a:r>
              <a:rPr lang="en-US" dirty="0"/>
              <a:t>Use dark colored text on a light background. </a:t>
            </a:r>
            <a:br>
              <a:rPr lang="en-US" dirty="0"/>
            </a:br>
            <a:r>
              <a:rPr lang="en-US" dirty="0"/>
              <a:t>Do not place text on top of an image. </a:t>
            </a:r>
            <a:br>
              <a:rPr lang="en-US" dirty="0"/>
            </a:br>
            <a:r>
              <a:rPr lang="en-US" dirty="0"/>
              <a:t>Keep slides uncluttered. </a:t>
            </a:r>
          </a:p>
        </p:txBody>
      </p:sp>
      <p:pic>
        <p:nvPicPr>
          <p:cNvPr id="2" name="Picture 1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267269D8-F726-2F86-DDDB-2C7220DE70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650" y="5410528"/>
            <a:ext cx="2443778" cy="1371600"/>
          </a:xfrm>
          <a:prstGeom prst="rect">
            <a:avLst/>
          </a:prstGeom>
        </p:spPr>
      </p:pic>
      <p:sp>
        <p:nvSpPr>
          <p:cNvPr id="8" name="Freeform 2">
            <a:extLst>
              <a:ext uri="{FF2B5EF4-FFF2-40B4-BE49-F238E27FC236}">
                <a16:creationId xmlns:a16="http://schemas.microsoft.com/office/drawing/2014/main" id="{FA42EE16-7D08-CE68-4480-9E577F8EBA93}"/>
              </a:ext>
            </a:extLst>
          </p:cNvPr>
          <p:cNvSpPr/>
          <p:nvPr userDrawn="1"/>
        </p:nvSpPr>
        <p:spPr>
          <a:xfrm>
            <a:off x="0" y="0"/>
            <a:ext cx="909804" cy="869741"/>
          </a:xfrm>
          <a:custGeom>
            <a:avLst/>
            <a:gdLst/>
            <a:ahLst/>
            <a:cxnLst/>
            <a:rect l="l" t="t" r="r" b="b"/>
            <a:pathLst>
              <a:path w="4813501" h="5492584">
                <a:moveTo>
                  <a:pt x="0" y="0"/>
                </a:moveTo>
                <a:lnTo>
                  <a:pt x="4813501" y="0"/>
                </a:lnTo>
                <a:lnTo>
                  <a:pt x="4813501" y="5492584"/>
                </a:lnTo>
                <a:lnTo>
                  <a:pt x="0" y="549258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-100390" t="-139194"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236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30774-9A04-4F65-8FF0-D3247D52C9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001486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Image Accessibility Tips</a:t>
            </a:r>
          </a:p>
        </p:txBody>
      </p:sp>
      <p:sp>
        <p:nvSpPr>
          <p:cNvPr id="4" name="Text Placeholder 3" descr="Woman sitting in an office following a therapists fingers for EMDR therapy. ">
            <a:extLst>
              <a:ext uri="{FF2B5EF4-FFF2-40B4-BE49-F238E27FC236}">
                <a16:creationId xmlns:a16="http://schemas.microsoft.com/office/drawing/2014/main" id="{49CDE47C-3163-206E-2595-0417589283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1632857"/>
            <a:ext cx="3932237" cy="4236131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Add alternative text descriptions to images. Right click on the image, select View Alt Text, and write a brief description of the image.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F3A56-C835-74F6-4377-C80753ADEC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1B15C-96A4-22DF-2593-C4125676E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3005B2-56BD-7474-25D3-62ACED55F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4E7C04A-C306-E159-6F88-9A5F8D2329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83175" y="5300663"/>
            <a:ext cx="4365625" cy="696912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</a:lstStyle>
          <a:p>
            <a:pPr lvl="0"/>
            <a:r>
              <a:rPr lang="en-US" dirty="0"/>
              <a:t>Image from: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A9313D4A-AF01-186F-EC00-F231DC7CCAC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083175" y="457200"/>
            <a:ext cx="6629400" cy="4659313"/>
          </a:xfrm>
        </p:spPr>
        <p:txBody>
          <a:bodyPr/>
          <a:lstStyle/>
          <a:p>
            <a:endParaRPr lang="en-US"/>
          </a:p>
        </p:txBody>
      </p:sp>
      <p:pic>
        <p:nvPicPr>
          <p:cNvPr id="3" name="Picture 2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26FBE6C7-53EC-D7CA-11AF-25CB569440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650" y="5410528"/>
            <a:ext cx="2443778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986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30774-9A04-4F65-8FF0-D3247D52C9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001486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dirty="0"/>
              <a:t>Video Accessibility Tips</a:t>
            </a:r>
          </a:p>
        </p:txBody>
      </p:sp>
      <p:sp>
        <p:nvSpPr>
          <p:cNvPr id="4" name="Text Placeholder 3" descr="Woman sitting in an office following a therapists fingers for EMDR therapy. ">
            <a:extLst>
              <a:ext uri="{FF2B5EF4-FFF2-40B4-BE49-F238E27FC236}">
                <a16:creationId xmlns:a16="http://schemas.microsoft.com/office/drawing/2014/main" id="{49CDE47C-3163-206E-2595-04175892838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1632857"/>
            <a:ext cx="3932237" cy="4236131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Be sure your video or audio clips have closed captioning.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9F3A56-C835-74F6-4377-C80753ADEC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1B15C-96A4-22DF-2593-C4125676E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3005B2-56BD-7474-25D3-62ACED55F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4E7C04A-C306-E159-6F88-9A5F8D23295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16513" y="5300663"/>
            <a:ext cx="4332287" cy="696912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</a:lstStyle>
          <a:p>
            <a:pPr lvl="0"/>
            <a:r>
              <a:rPr lang="en-US" dirty="0"/>
              <a:t>Video from:</a:t>
            </a:r>
          </a:p>
        </p:txBody>
      </p:sp>
      <p:sp>
        <p:nvSpPr>
          <p:cNvPr id="9" name="Media Placeholder 8">
            <a:extLst>
              <a:ext uri="{FF2B5EF4-FFF2-40B4-BE49-F238E27FC236}">
                <a16:creationId xmlns:a16="http://schemas.microsoft.com/office/drawing/2014/main" id="{D1C35559-7A49-8292-BB8F-631290C026FD}"/>
              </a:ext>
            </a:extLst>
          </p:cNvPr>
          <p:cNvSpPr>
            <a:spLocks noGrp="1"/>
          </p:cNvSpPr>
          <p:nvPr>
            <p:ph type="media" sz="quarter" idx="14"/>
          </p:nvPr>
        </p:nvSpPr>
        <p:spPr>
          <a:xfrm>
            <a:off x="5116513" y="457200"/>
            <a:ext cx="6661150" cy="4614863"/>
          </a:xfrm>
        </p:spPr>
        <p:txBody>
          <a:bodyPr/>
          <a:lstStyle/>
          <a:p>
            <a:endParaRPr lang="en-US"/>
          </a:p>
        </p:txBody>
      </p:sp>
      <p:pic>
        <p:nvPicPr>
          <p:cNvPr id="3" name="Picture 2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88556752-32CB-91D5-2595-721D6B96A9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650" y="5410528"/>
            <a:ext cx="2443778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127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BA9BE-78AF-31CA-5BF7-F68BAEF60D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B645B6-8BF5-E84F-6686-D262A17EFA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rmAutofit/>
          </a:bodyPr>
          <a:lstStyle>
            <a:lvl1pPr>
              <a:defRPr sz="40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EB7270-6B5B-2B30-6690-8FA82DD8EC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2EF79A-FE86-9CD2-F8FD-ED7BD1AF2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70ED9-CD72-80A5-84DF-06FAAF80C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BCA9D3E-01E5-9A6A-7861-CA40900FA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3304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AF2468FC-E882-8F08-0A52-2C75BC1FF1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650" y="5410528"/>
            <a:ext cx="2443778" cy="1371600"/>
          </a:xfrm>
          <a:prstGeom prst="rect">
            <a:avLst/>
          </a:prstGeom>
        </p:spPr>
      </p:pic>
      <p:sp>
        <p:nvSpPr>
          <p:cNvPr id="8" name="Freeform 2">
            <a:extLst>
              <a:ext uri="{FF2B5EF4-FFF2-40B4-BE49-F238E27FC236}">
                <a16:creationId xmlns:a16="http://schemas.microsoft.com/office/drawing/2014/main" id="{123B9461-F1F2-EA67-E651-D86650E37E73}"/>
              </a:ext>
            </a:extLst>
          </p:cNvPr>
          <p:cNvSpPr/>
          <p:nvPr userDrawn="1"/>
        </p:nvSpPr>
        <p:spPr>
          <a:xfrm>
            <a:off x="0" y="0"/>
            <a:ext cx="1070362" cy="971777"/>
          </a:xfrm>
          <a:custGeom>
            <a:avLst/>
            <a:gdLst/>
            <a:ahLst/>
            <a:cxnLst/>
            <a:rect l="l" t="t" r="r" b="b"/>
            <a:pathLst>
              <a:path w="4813501" h="5492584">
                <a:moveTo>
                  <a:pt x="0" y="0"/>
                </a:moveTo>
                <a:lnTo>
                  <a:pt x="4813501" y="0"/>
                </a:lnTo>
                <a:lnTo>
                  <a:pt x="4813501" y="5492585"/>
                </a:lnTo>
                <a:lnTo>
                  <a:pt x="0" y="5492585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-58800" t="-99586"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BF18E-E270-234C-E32D-8E821DEB1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t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0A66ED-36A0-D78F-4A2C-9FDAA9508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671761"/>
            <a:ext cx="5157787" cy="3517901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600"/>
            </a:lvl3pPr>
            <a:lvl4pPr>
              <a:defRPr sz="2400"/>
            </a:lvl4pPr>
            <a:lvl5pPr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75AC11-D529-AC8C-CFA9-C06E8CE82E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t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56FCD0-545A-5DE1-0BAA-81D19ED573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671761"/>
            <a:ext cx="5183188" cy="3517902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4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4B3341-A7A7-8BEF-51C4-1FAAC9A1F2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95A62B-C70C-2435-2283-82C63F224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0B5582-9AAC-5266-EB31-D62CBA79B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4C9E328-F7D9-8D2B-598F-574C6A142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13304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E523D997-927E-E2BD-2A85-5D4418D2B9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650" y="5410528"/>
            <a:ext cx="2443778" cy="1371600"/>
          </a:xfrm>
          <a:prstGeom prst="rect">
            <a:avLst/>
          </a:prstGeom>
        </p:spPr>
      </p:pic>
      <p:sp>
        <p:nvSpPr>
          <p:cNvPr id="10" name="Freeform 2">
            <a:extLst>
              <a:ext uri="{FF2B5EF4-FFF2-40B4-BE49-F238E27FC236}">
                <a16:creationId xmlns:a16="http://schemas.microsoft.com/office/drawing/2014/main" id="{7A9A019C-2F0B-DDE4-F3B8-734D59484C18}"/>
              </a:ext>
            </a:extLst>
          </p:cNvPr>
          <p:cNvSpPr/>
          <p:nvPr userDrawn="1"/>
        </p:nvSpPr>
        <p:spPr>
          <a:xfrm>
            <a:off x="0" y="-14754"/>
            <a:ext cx="1032197" cy="1082675"/>
          </a:xfrm>
          <a:custGeom>
            <a:avLst/>
            <a:gdLst/>
            <a:ahLst/>
            <a:cxnLst/>
            <a:rect l="l" t="t" r="r" b="b"/>
            <a:pathLst>
              <a:path w="4813501" h="5492584">
                <a:moveTo>
                  <a:pt x="0" y="0"/>
                </a:moveTo>
                <a:lnTo>
                  <a:pt x="4813501" y="0"/>
                </a:lnTo>
                <a:lnTo>
                  <a:pt x="4813501" y="5492584"/>
                </a:lnTo>
                <a:lnTo>
                  <a:pt x="0" y="549258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-81341" t="-97275" r="2"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8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256DB-5BEC-F3E9-A7D4-155FB0172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320DAA-4368-41C1-15DB-E066A30D197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2498AB-F038-4880-80F1-BDE480D02683}" type="datetimeFigureOut">
              <a:rPr lang="en-US" smtClean="0"/>
              <a:t>11/17/2023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0EF675-B971-4830-2682-06860A66C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A0416B-4E60-429C-75B5-34F3232D5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A738A-841F-4AE9-A42A-B18ACC1B042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EA93B7C5-B705-324F-4576-2098467AA8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4650" y="5410528"/>
            <a:ext cx="2443778" cy="1371600"/>
          </a:xfrm>
          <a:prstGeom prst="rect">
            <a:avLst/>
          </a:prstGeom>
        </p:spPr>
      </p:pic>
      <p:sp>
        <p:nvSpPr>
          <p:cNvPr id="6" name="Freeform 2">
            <a:extLst>
              <a:ext uri="{FF2B5EF4-FFF2-40B4-BE49-F238E27FC236}">
                <a16:creationId xmlns:a16="http://schemas.microsoft.com/office/drawing/2014/main" id="{E1D82597-DCE8-59FC-F38F-A2357D2FC022}"/>
              </a:ext>
            </a:extLst>
          </p:cNvPr>
          <p:cNvSpPr/>
          <p:nvPr userDrawn="1"/>
        </p:nvSpPr>
        <p:spPr>
          <a:xfrm>
            <a:off x="0" y="0"/>
            <a:ext cx="909804" cy="869741"/>
          </a:xfrm>
          <a:custGeom>
            <a:avLst/>
            <a:gdLst/>
            <a:ahLst/>
            <a:cxnLst/>
            <a:rect l="l" t="t" r="r" b="b"/>
            <a:pathLst>
              <a:path w="4813501" h="5492584">
                <a:moveTo>
                  <a:pt x="0" y="0"/>
                </a:moveTo>
                <a:lnTo>
                  <a:pt x="4813501" y="0"/>
                </a:lnTo>
                <a:lnTo>
                  <a:pt x="4813501" y="5492584"/>
                </a:lnTo>
                <a:lnTo>
                  <a:pt x="0" y="549258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 l="-100390" t="-139194"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058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A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A38DC2-CD0F-A8AB-C400-41F5C38EC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26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E5EA0E-87F5-B544-7DCF-DADB6B718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34886"/>
            <a:ext cx="10515600" cy="4642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9DC7D7-A6B2-66C9-DD13-E7CE99F570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498AB-F038-4880-80F1-BDE480D02683}" type="datetimeFigureOut">
              <a:rPr lang="en-US" smtClean="0"/>
              <a:t>11/17/2023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8E34E-73DB-D6CF-03DE-831D813AF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A3F656-BD1B-217E-2A1B-C3AA38A909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A738A-841F-4AE9-A42A-B18ACC1B042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50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62" r:id="rId13"/>
    <p:sldLayoutId id="2147483658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C8E80-B0DE-95A8-D622-7CF9FB27FC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4D089C-1412-645B-5574-739091C2678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295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519681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D79EC7B9-94DF-9B2B-FB60-FDB0E7D0A7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474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40254-F7F3-0DFE-271E-A30B9E4A6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952204-768C-7DF4-A1F8-91669FAB23A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39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6DE15-A3DC-3C1A-D843-DA279E86A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997EC6-9596-FAFA-E6FC-E635A8509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9F2CC0-5155-D965-583A-7A934CD793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651AB96-315D-D2B8-6937-1F233B6E09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03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B0949-E44A-5154-31B5-136A33BD4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577D98-E38D-EC67-D65F-996139F1CBA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FC4DCF-0702-A46B-5C31-396756A04D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7B22D947-3960-8D9D-9315-C63944817F8C}"/>
              </a:ext>
            </a:extLst>
          </p:cNvPr>
          <p:cNvSpPr>
            <a:spLocks noGrp="1"/>
          </p:cNvSpPr>
          <p:nvPr>
            <p:ph type="media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60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DCD9B-9D69-8B8F-E0E9-4C06EBCA3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13CF1-93A6-CD17-4873-C41397B058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3439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3BFCF-64D6-DB7E-9D0D-CF3E80A68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95DCA-1E7C-D30B-CF6F-39F4B92E1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597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68B89-8E3B-52BF-BFA0-147F72C4B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3222-DFFB-B2BA-6EEC-4725AE00097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18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0C52A-05F2-921A-7AB6-A883AF9D1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267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3ECCD-568A-0910-2B9B-088B04235E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854867-0FCD-6C97-B352-2451B1BF9C9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66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C11FD-E987-BA3B-EAF5-48EDD33B3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778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MDRIA Summit 2024">
      <a:dk1>
        <a:srgbClr val="0A2754"/>
      </a:dk1>
      <a:lt1>
        <a:sysClr val="window" lastClr="FFFFFF"/>
      </a:lt1>
      <a:dk2>
        <a:srgbClr val="253D60"/>
      </a:dk2>
      <a:lt2>
        <a:srgbClr val="F1F4F5"/>
      </a:lt2>
      <a:accent1>
        <a:srgbClr val="F14902"/>
      </a:accent1>
      <a:accent2>
        <a:srgbClr val="349686"/>
      </a:accent2>
      <a:accent3>
        <a:srgbClr val="4C5270"/>
      </a:accent3>
      <a:accent4>
        <a:srgbClr val="444444"/>
      </a:accent4>
      <a:accent5>
        <a:srgbClr val="267064"/>
      </a:accent5>
      <a:accent6>
        <a:srgbClr val="5B84C0"/>
      </a:accent6>
      <a:hlink>
        <a:srgbClr val="95B3D7"/>
      </a:hlink>
      <a:folHlink>
        <a:srgbClr val="A2461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</TotalTime>
  <Words>0</Words>
  <Application>Microsoft Office PowerPoint</Application>
  <PresentationFormat>Widescreen</PresentationFormat>
  <Paragraphs>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Slack-Lato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Huntsha</dc:creator>
  <cp:lastModifiedBy>Lisa Huntsha</cp:lastModifiedBy>
  <cp:revision>9</cp:revision>
  <dcterms:created xsi:type="dcterms:W3CDTF">2023-10-26T16:27:52Z</dcterms:created>
  <dcterms:modified xsi:type="dcterms:W3CDTF">2023-11-17T16:05:19Z</dcterms:modified>
</cp:coreProperties>
</file>