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69" r:id="rId2"/>
    <p:sldId id="261" r:id="rId3"/>
    <p:sldId id="272" r:id="rId4"/>
    <p:sldId id="273" r:id="rId5"/>
    <p:sldId id="274" r:id="rId6"/>
    <p:sldId id="277" r:id="rId7"/>
    <p:sldId id="271" r:id="rId8"/>
    <p:sldId id="27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E30"/>
    <a:srgbClr val="F4753F"/>
    <a:srgbClr val="B3D0CD"/>
    <a:srgbClr val="349686"/>
    <a:srgbClr val="D65F2C"/>
    <a:srgbClr val="253D6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BAFF5-DDFC-4940-9C97-23D22068A62D}" v="66" dt="2024-05-22T14:32:57.325"/>
    <p1510:client id="{CC4AA6E0-06B9-4EB1-9C73-36B183BD7E41}" v="2" dt="2024-05-23T12:49:33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7" autoAdjust="0"/>
    <p:restoredTop sz="93447" autoAdjust="0"/>
  </p:normalViewPr>
  <p:slideViewPr>
    <p:cSldViewPr snapToGrid="0">
      <p:cViewPr>
        <p:scale>
          <a:sx n="68" d="100"/>
          <a:sy n="68" d="100"/>
        </p:scale>
        <p:origin x="356" y="-264"/>
      </p:cViewPr>
      <p:guideLst/>
    </p:cSldViewPr>
  </p:slideViewPr>
  <p:outlineViewPr>
    <p:cViewPr>
      <p:scale>
        <a:sx n="33" d="100"/>
        <a:sy n="33" d="100"/>
      </p:scale>
      <p:origin x="0" y="-5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1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Huntsha" clId="Web-{52EBAFF5-DDFC-4940-9C97-23D22068A62D}"/>
    <pc:docChg chg="addSld delSld modSld addMainMaster delMainMaster">
      <pc:chgData name="Lisa Huntsha" userId="" providerId="" clId="Web-{52EBAFF5-DDFC-4940-9C97-23D22068A62D}" dt="2024-05-22T14:32:57.325" v="63"/>
      <pc:docMkLst>
        <pc:docMk/>
      </pc:docMkLst>
      <pc:sldChg chg="addSp delSp modSp mod modClrScheme chgLayout">
        <pc:chgData name="Lisa Huntsha" userId="" providerId="" clId="Web-{52EBAFF5-DDFC-4940-9C97-23D22068A62D}" dt="2024-05-22T14:31:02.072" v="48"/>
        <pc:sldMkLst>
          <pc:docMk/>
          <pc:sldMk cId="109857222" sldId="256"/>
        </pc:sldMkLst>
        <pc:spChg chg="mod ord">
          <ac:chgData name="Lisa Huntsha" userId="" providerId="" clId="Web-{52EBAFF5-DDFC-4940-9C97-23D22068A62D}" dt="2024-05-22T14:31:02.072" v="48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Lisa Huntsha" userId="" providerId="" clId="Web-{52EBAFF5-DDFC-4940-9C97-23D22068A62D}" dt="2024-05-22T14:31:02.072" v="48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Lisa Huntsha" userId="" providerId="" clId="Web-{52EBAFF5-DDFC-4940-9C97-23D22068A62D}" dt="2024-05-22T14:10:24.717" v="21"/>
          <ac:spMkLst>
            <pc:docMk/>
            <pc:sldMk cId="109857222" sldId="256"/>
            <ac:spMk id="6" creationId="{C1E4D0F4-8809-93FA-E41C-5E6C004D1978}"/>
          </ac:spMkLst>
        </pc:spChg>
        <pc:spChg chg="add del mod">
          <ac:chgData name="Lisa Huntsha" userId="" providerId="" clId="Web-{52EBAFF5-DDFC-4940-9C97-23D22068A62D}" dt="2024-05-22T14:12:36.720" v="47"/>
          <ac:spMkLst>
            <pc:docMk/>
            <pc:sldMk cId="109857222" sldId="256"/>
            <ac:spMk id="7" creationId="{DD6B92D3-5335-9693-095F-90D4B59B2EFB}"/>
          </ac:spMkLst>
        </pc:spChg>
        <pc:picChg chg="add mod">
          <ac:chgData name="Lisa Huntsha" userId="" providerId="" clId="Web-{52EBAFF5-DDFC-4940-9C97-23D22068A62D}" dt="2024-05-22T14:08:36.651" v="13" actId="1076"/>
          <ac:picMkLst>
            <pc:docMk/>
            <pc:sldMk cId="109857222" sldId="256"/>
            <ac:picMk id="4" creationId="{53612141-54E2-B831-8F38-BCF70309B65A}"/>
          </ac:picMkLst>
        </pc:picChg>
        <pc:picChg chg="add del mod">
          <ac:chgData name="Lisa Huntsha" userId="" providerId="" clId="Web-{52EBAFF5-DDFC-4940-9C97-23D22068A62D}" dt="2024-05-22T14:09:54.450" v="18"/>
          <ac:picMkLst>
            <pc:docMk/>
            <pc:sldMk cId="109857222" sldId="256"/>
            <ac:picMk id="5" creationId="{C3581C45-34F1-B241-1564-B159154F9136}"/>
          </ac:picMkLst>
        </pc:picChg>
      </pc:sldChg>
      <pc:sldChg chg="addSp delSp modSp new mod modClrScheme chgLayout">
        <pc:chgData name="Lisa Huntsha" userId="" providerId="" clId="Web-{52EBAFF5-DDFC-4940-9C97-23D22068A62D}" dt="2024-05-22T14:31:02.072" v="48"/>
        <pc:sldMkLst>
          <pc:docMk/>
          <pc:sldMk cId="3163328393" sldId="257"/>
        </pc:sldMkLst>
        <pc:spChg chg="mod ord">
          <ac:chgData name="Lisa Huntsha" userId="" providerId="" clId="Web-{52EBAFF5-DDFC-4940-9C97-23D22068A62D}" dt="2024-05-22T14:31:02.072" v="48"/>
          <ac:spMkLst>
            <pc:docMk/>
            <pc:sldMk cId="3163328393" sldId="257"/>
            <ac:spMk id="2" creationId="{FDCC0796-6B45-B9B3-A86E-06C31C32CE30}"/>
          </ac:spMkLst>
        </pc:spChg>
        <pc:spChg chg="del">
          <ac:chgData name="Lisa Huntsha" userId="" providerId="" clId="Web-{52EBAFF5-DDFC-4940-9C97-23D22068A62D}" dt="2024-05-22T14:07:45.134" v="1"/>
          <ac:spMkLst>
            <pc:docMk/>
            <pc:sldMk cId="3163328393" sldId="257"/>
            <ac:spMk id="3" creationId="{56943955-29CA-09A7-0B28-AFF6F48C7A67}"/>
          </ac:spMkLst>
        </pc:spChg>
        <pc:spChg chg="add mod ord">
          <ac:chgData name="Lisa Huntsha" userId="" providerId="" clId="Web-{52EBAFF5-DDFC-4940-9C97-23D22068A62D}" dt="2024-05-22T14:31:02.072" v="48"/>
          <ac:spMkLst>
            <pc:docMk/>
            <pc:sldMk cId="3163328393" sldId="257"/>
            <ac:spMk id="6" creationId="{017F2470-90C7-2CF7-AED8-5763B70D9762}"/>
          </ac:spMkLst>
        </pc:spChg>
        <pc:picChg chg="add del mod ord">
          <ac:chgData name="Lisa Huntsha" userId="" providerId="" clId="Web-{52EBAFF5-DDFC-4940-9C97-23D22068A62D}" dt="2024-05-22T14:07:47.853" v="2"/>
          <ac:picMkLst>
            <pc:docMk/>
            <pc:sldMk cId="3163328393" sldId="257"/>
            <ac:picMk id="4" creationId="{0AD7D136-EEAD-5F23-921A-D7BB583BB86F}"/>
          </ac:picMkLst>
        </pc:picChg>
      </pc:sldChg>
      <pc:sldChg chg="addSp modSp add mod setBg modClrScheme chgLayout">
        <pc:chgData name="Lisa Huntsha" userId="" providerId="" clId="Web-{52EBAFF5-DDFC-4940-9C97-23D22068A62D}" dt="2024-05-22T14:31:19.385" v="49"/>
        <pc:sldMkLst>
          <pc:docMk/>
          <pc:sldMk cId="3636797388" sldId="258"/>
        </pc:sldMkLst>
        <pc:spChg chg="mod ord">
          <ac:chgData name="Lisa Huntsha" userId="" providerId="" clId="Web-{52EBAFF5-DDFC-4940-9C97-23D22068A62D}" dt="2024-05-22T14:31:02.072" v="48"/>
          <ac:spMkLst>
            <pc:docMk/>
            <pc:sldMk cId="3636797388" sldId="258"/>
            <ac:spMk id="2" creationId="{00000000-0000-0000-0000-000000000000}"/>
          </ac:spMkLst>
        </pc:spChg>
        <pc:spChg chg="mod ord">
          <ac:chgData name="Lisa Huntsha" userId="" providerId="" clId="Web-{52EBAFF5-DDFC-4940-9C97-23D22068A62D}" dt="2024-05-22T14:31:02.072" v="48"/>
          <ac:spMkLst>
            <pc:docMk/>
            <pc:sldMk cId="3636797388" sldId="258"/>
            <ac:spMk id="3" creationId="{00000000-0000-0000-0000-000000000000}"/>
          </ac:spMkLst>
        </pc:spChg>
        <pc:picChg chg="add mod">
          <ac:chgData name="Lisa Huntsha" userId="" providerId="" clId="Web-{52EBAFF5-DDFC-4940-9C97-23D22068A62D}" dt="2024-05-22T14:08:30.776" v="12" actId="1076"/>
          <ac:picMkLst>
            <pc:docMk/>
            <pc:sldMk cId="3636797388" sldId="258"/>
            <ac:picMk id="4" creationId="{EDE7E170-E879-0781-5992-025556AA13E7}"/>
          </ac:picMkLst>
        </pc:picChg>
      </pc:sldChg>
      <pc:sldChg chg="add del">
        <pc:chgData name="Lisa Huntsha" userId="" providerId="" clId="Web-{52EBAFF5-DDFC-4940-9C97-23D22068A62D}" dt="2024-05-22T14:07:56.603" v="5"/>
        <pc:sldMkLst>
          <pc:docMk/>
          <pc:sldMk cId="604870184" sldId="259"/>
        </pc:sldMkLst>
      </pc:sldChg>
      <pc:sldChg chg="addSp delSp modSp new">
        <pc:chgData name="Lisa Huntsha" userId="" providerId="" clId="Web-{52EBAFF5-DDFC-4940-9C97-23D22068A62D}" dt="2024-05-22T14:32:57.325" v="63"/>
        <pc:sldMkLst>
          <pc:docMk/>
          <pc:sldMk cId="1281680006" sldId="259"/>
        </pc:sldMkLst>
        <pc:spChg chg="del">
          <ac:chgData name="Lisa Huntsha" userId="" providerId="" clId="Web-{52EBAFF5-DDFC-4940-9C97-23D22068A62D}" dt="2024-05-22T14:31:48.105" v="52"/>
          <ac:spMkLst>
            <pc:docMk/>
            <pc:sldMk cId="1281680006" sldId="259"/>
            <ac:spMk id="2" creationId="{B8A38A4E-DAF2-21DA-6368-14B71D8901A9}"/>
          </ac:spMkLst>
        </pc:spChg>
        <pc:spChg chg="del">
          <ac:chgData name="Lisa Huntsha" userId="" providerId="" clId="Web-{52EBAFF5-DDFC-4940-9C97-23D22068A62D}" dt="2024-05-22T14:31:46.933" v="51"/>
          <ac:spMkLst>
            <pc:docMk/>
            <pc:sldMk cId="1281680006" sldId="259"/>
            <ac:spMk id="3" creationId="{C5F39E7B-EAA7-16CE-9127-EC437C27ACB6}"/>
          </ac:spMkLst>
        </pc:spChg>
        <pc:spChg chg="add del mod">
          <ac:chgData name="Lisa Huntsha" userId="" providerId="" clId="Web-{52EBAFF5-DDFC-4940-9C97-23D22068A62D}" dt="2024-05-22T14:32:57.325" v="63"/>
          <ac:spMkLst>
            <pc:docMk/>
            <pc:sldMk cId="1281680006" sldId="259"/>
            <ac:spMk id="4" creationId="{94041AC9-9350-2044-E60D-B0E33BEC1731}"/>
          </ac:spMkLst>
        </pc:spChg>
      </pc:sldChg>
      <pc:sldMasterChg chg="del delSldLayout">
        <pc:chgData name="Lisa Huntsha" userId="" providerId="" clId="Web-{52EBAFF5-DDFC-4940-9C97-23D22068A62D}" dt="2024-05-22T14:31:02.072" v="48"/>
        <pc:sldMasterMkLst>
          <pc:docMk/>
          <pc:sldMasterMk cId="2460954070" sldId="2147483660"/>
        </pc:sldMasterMkLst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Lisa Huntsha" userId="" providerId="" clId="Web-{52EBAFF5-DDFC-4940-9C97-23D22068A62D}" dt="2024-05-22T14:31:02.072" v="48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Lisa Huntsha" userId="" providerId="" clId="Web-{52EBAFF5-DDFC-4940-9C97-23D22068A62D}" dt="2024-05-22T14:31:02.072" v="48"/>
        <pc:sldMasterMkLst>
          <pc:docMk/>
          <pc:sldMasterMk cId="1942462012" sldId="2147483672"/>
        </pc:sldMasterMkLst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4106025418" sldId="2147483673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1300258617" sldId="2147483674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2929907716" sldId="2147483675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1114579941" sldId="2147483676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457979386" sldId="2147483677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1630915630" sldId="2147483678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4227426412" sldId="2147483679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333210730" sldId="2147483680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934003212" sldId="2147483681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290426941" sldId="2147483682"/>
          </pc:sldLayoutMkLst>
        </pc:sldLayoutChg>
        <pc:sldLayoutChg chg="add mod replId">
          <pc:chgData name="Lisa Huntsha" userId="" providerId="" clId="Web-{52EBAFF5-DDFC-4940-9C97-23D22068A62D}" dt="2024-05-22T14:31:02.072" v="48"/>
          <pc:sldLayoutMkLst>
            <pc:docMk/>
            <pc:sldMasterMk cId="1942462012" sldId="2147483672"/>
            <pc:sldLayoutMk cId="4071720905" sldId="2147483683"/>
          </pc:sldLayoutMkLst>
        </pc:sldLayoutChg>
      </pc:sldMasterChg>
    </pc:docChg>
  </pc:docChgLst>
  <pc:docChgLst>
    <pc:chgData name="Lisa Huntsha" clId="Web-{CC4AA6E0-06B9-4EB1-9C73-36B183BD7E41}"/>
    <pc:docChg chg="addSld delSld">
      <pc:chgData name="Lisa Huntsha" userId="" providerId="" clId="Web-{CC4AA6E0-06B9-4EB1-9C73-36B183BD7E41}" dt="2024-05-23T12:49:33.526" v="1"/>
      <pc:docMkLst>
        <pc:docMk/>
      </pc:docMkLst>
      <pc:sldChg chg="new del">
        <pc:chgData name="Lisa Huntsha" userId="" providerId="" clId="Web-{CC4AA6E0-06B9-4EB1-9C73-36B183BD7E41}" dt="2024-05-23T12:49:33.526" v="1"/>
        <pc:sldMkLst>
          <pc:docMk/>
          <pc:sldMk cId="4122737561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C9654E-B841-89F5-224F-9FE0CA3D43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A69A1A-2F57-8003-F66C-A56F13EB47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EABF3-0D10-4B46-B6D2-C103B39E08E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F2CF6-5413-FF0B-2C84-B9B5B72AC1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38C52-88D3-EB74-8157-266F974D1E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7082-4CAC-4A44-8681-FF5788CB9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48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B3D0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80074" y="1122363"/>
            <a:ext cx="6177516" cy="2387600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  <a:latin typeface="Albert Sans SemiBold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80073" y="4029740"/>
            <a:ext cx="6177517" cy="188120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name(s)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3ED741C2-0339-5A7C-490E-CB8B8BCAC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215527" y="5648015"/>
            <a:ext cx="4263654" cy="118872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55521EED-FF84-2A24-1EEE-2E06FE1FB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-2" y="0"/>
            <a:ext cx="4403834" cy="118872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E08767-4B50-07D2-3CEF-57D678BC30C8}"/>
              </a:ext>
            </a:extLst>
          </p:cNvPr>
          <p:cNvSpPr/>
          <p:nvPr userDrawn="1"/>
        </p:nvSpPr>
        <p:spPr>
          <a:xfrm>
            <a:off x="-106326" y="0"/>
            <a:ext cx="480103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background with text and a black rectangle&#10;&#10;Description automatically generated">
            <a:extLst>
              <a:ext uri="{FF2B5EF4-FFF2-40B4-BE49-F238E27FC236}">
                <a16:creationId xmlns:a16="http://schemas.microsoft.com/office/drawing/2014/main" id="{DA662D4B-BAE1-7247-D632-0C53A1C165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" y="1046983"/>
            <a:ext cx="4764034" cy="476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02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C7D43FD-691F-B571-E43A-C857A59FB211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1BB24D2-9BE8-3378-7C5A-AE6787C05C13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249D977-F34E-4DAC-6C58-0B8F18E02833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884DF354-327C-C56C-0655-54E2AF874D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81692"/>
            <a:ext cx="3932237" cy="34872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21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Slide">
    <p:bg>
      <p:bgPr>
        <a:solidFill>
          <a:srgbClr val="B3D0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A1F21-1E72-FAF6-BA5D-49D747D05B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8483" y="1188720"/>
            <a:ext cx="5418081" cy="200056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Presenter contact info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1A50A8-EE38-B9AC-587C-7060E82C5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37234" y="0"/>
            <a:ext cx="4854766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black background with text and a black rectangle&#10;&#10;Description automatically generated">
            <a:extLst>
              <a:ext uri="{FF2B5EF4-FFF2-40B4-BE49-F238E27FC236}">
                <a16:creationId xmlns:a16="http://schemas.microsoft.com/office/drawing/2014/main" id="{1B697176-C0F3-575B-B651-3F9570928D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966" y="1046983"/>
            <a:ext cx="4764034" cy="476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6F6DCC-4CCA-355C-D346-0DA10EDEE7CB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Use a sans serif font (i.e. Ariel, Verdana, Tahoma)</a:t>
            </a:r>
            <a:br>
              <a:rPr lang="en-US" dirty="0"/>
            </a:br>
            <a:r>
              <a:rPr lang="en-US" dirty="0"/>
              <a:t>Use at least 22-point font size</a:t>
            </a:r>
            <a:br>
              <a:rPr lang="en-US" dirty="0"/>
            </a:br>
            <a:r>
              <a:rPr lang="en-US" dirty="0"/>
              <a:t>Keep slides uncluttered</a:t>
            </a:r>
            <a:br>
              <a:rPr lang="en-US" dirty="0"/>
            </a:br>
            <a:r>
              <a:rPr lang="en-US" dirty="0"/>
              <a:t>Do not place text on top of an image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E2C8F1-DE30-FABB-95E8-5461220C1DB2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761C32B-A311-CFAC-659F-A9084B49C93A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A2F11C3B-402B-8C7E-3575-1B76A3C1D1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025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09F1B40-968B-FD0E-382B-96FB44C0310C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B15F7B1-B4D3-0E11-90D6-CC97F41B93BE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EE47F16-ED5D-1583-F13C-D336D7A50FDC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39CD885E-74E9-1098-DFEE-CEDF4E9942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Column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1179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Bullet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1179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111457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Comparison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Option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D3144-CB23-3BF9-8857-6206507149F9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334E9BD-CE3E-ECE6-DD3D-C3E75D2D3518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935B80F-BE6D-B294-58AB-CB2E077DF3FB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1A8F55DF-6420-725E-094A-EA76B987A5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785730"/>
            <a:ext cx="5157787" cy="30816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Bullet point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Option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785730"/>
            <a:ext cx="5183188" cy="308167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45797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B80A9E-D633-B41B-2DC7-853D2497A9D7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A25A37-36E1-59AF-1F87-7FED616C6A4E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0C5FFC-EF30-A2B3-566D-0878BA7FC33A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4E9F82E9-1B30-FA1C-0820-FB8F8DC6EB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Title Only Slide</a:t>
            </a:r>
          </a:p>
        </p:txBody>
      </p:sp>
    </p:spTree>
    <p:extLst>
      <p:ext uri="{BB962C8B-B14F-4D97-AF65-F5344CB8AC3E}">
        <p14:creationId xmlns:p14="http://schemas.microsoft.com/office/powerpoint/2010/main" val="163091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BF1C04-3283-11F3-710E-045BA548CAE3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FC01A9-2C06-05A5-E67D-1B4221F974A6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D6DFBD-D570-0FDE-A869-968C9DA3E85A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B01488A6-42BF-009B-B0AA-FC3FC6753C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Picture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3582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Picture caption.</a:t>
            </a:r>
          </a:p>
        </p:txBody>
      </p:sp>
    </p:spTree>
    <p:extLst>
      <p:ext uri="{BB962C8B-B14F-4D97-AF65-F5344CB8AC3E}">
        <p14:creationId xmlns:p14="http://schemas.microsoft.com/office/powerpoint/2010/main" val="93400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EE6B5B-CBB7-D643-952F-08FF314B490B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logo for a virtual summit&#10;&#10;Description automatically generated">
            <a:extLst>
              <a:ext uri="{FF2B5EF4-FFF2-40B4-BE49-F238E27FC236}">
                <a16:creationId xmlns:a16="http://schemas.microsoft.com/office/drawing/2014/main" id="{F256A873-D213-74D5-991C-4B69EFFF5D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88" t="29551" r="1" b="42297"/>
          <a:stretch/>
        </p:blipFill>
        <p:spPr>
          <a:xfrm>
            <a:off x="8905689" y="5786769"/>
            <a:ext cx="3250019" cy="891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584792"/>
            <a:ext cx="10515600" cy="91439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Presentation Section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892595"/>
            <a:ext cx="10515600" cy="409329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90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A1D329B-1E0A-1E22-A6E6-3FB811A5ABD0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1BE5B46-F94A-23FF-26A0-9226289FB0DB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0226B13-61BF-9588-CF00-8BCAC04FCF52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82B186E0-87AE-1FF8-483D-EF0653156D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74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't Fo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D33591-779E-9B3D-E6BC-075C981E606B}"/>
              </a:ext>
            </a:extLst>
          </p:cNvPr>
          <p:cNvSpPr/>
          <p:nvPr userDrawn="1"/>
        </p:nvSpPr>
        <p:spPr>
          <a:xfrm>
            <a:off x="274320" y="251460"/>
            <a:ext cx="11658600" cy="6343650"/>
          </a:xfrm>
          <a:prstGeom prst="rect">
            <a:avLst/>
          </a:prstGeom>
          <a:noFill/>
          <a:ln w="19050">
            <a:solidFill>
              <a:srgbClr val="121E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3E3A8CD-45DF-DE45-641B-C4AEDBA49BA6}"/>
              </a:ext>
            </a:extLst>
          </p:cNvPr>
          <p:cNvGrpSpPr/>
          <p:nvPr userDrawn="1"/>
        </p:nvGrpSpPr>
        <p:grpSpPr>
          <a:xfrm>
            <a:off x="9135228" y="5822246"/>
            <a:ext cx="3038537" cy="907801"/>
            <a:chOff x="9135228" y="5822246"/>
            <a:chExt cx="3038537" cy="9078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A51A4A1-275A-3DA3-1538-9F4AABB806CA}"/>
                </a:ext>
              </a:extLst>
            </p:cNvPr>
            <p:cNvSpPr/>
            <p:nvPr userDrawn="1"/>
          </p:nvSpPr>
          <p:spPr>
            <a:xfrm>
              <a:off x="9193497" y="5840697"/>
              <a:ext cx="2980268" cy="8893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2A48EA6D-2CFC-838A-0A77-775E16F955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56" b="42820"/>
            <a:stretch/>
          </p:blipFill>
          <p:spPr>
            <a:xfrm>
              <a:off x="9135228" y="5822246"/>
              <a:ext cx="3038537" cy="845455"/>
            </a:xfrm>
            <a:prstGeom prst="rect">
              <a:avLst/>
            </a:prstGeom>
          </p:spPr>
        </p:pic>
      </p:grpSp>
      <p:pic>
        <p:nvPicPr>
          <p:cNvPr id="3" name="Graphic 2" descr="Warning icon. ">
            <a:extLst>
              <a:ext uri="{FF2B5EF4-FFF2-40B4-BE49-F238E27FC236}">
                <a16:creationId xmlns:a16="http://schemas.microsoft.com/office/drawing/2014/main" id="{5B652C03-90E7-FB9A-2502-5B06E666C0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5210" y="1783271"/>
            <a:ext cx="3191968" cy="319196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7424BDD-E5D1-324B-95DA-1FFBE0D66E3B}"/>
              </a:ext>
            </a:extLst>
          </p:cNvPr>
          <p:cNvSpPr txBox="1">
            <a:spLocks/>
          </p:cNvSpPr>
          <p:nvPr userDrawn="1"/>
        </p:nvSpPr>
        <p:spPr>
          <a:xfrm>
            <a:off x="1384764" y="1982388"/>
            <a:ext cx="7068119" cy="3191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lbert Sans SemiBold" pitchFamily="2" charset="0"/>
                <a:ea typeface="+mj-ea"/>
                <a:cs typeface="+mj-cs"/>
              </a:defRPr>
            </a:lvl1pPr>
          </a:lstStyle>
          <a:p>
            <a:pPr lvl="0" algn="l">
              <a:lnSpc>
                <a:spcPct val="120000"/>
              </a:lnSpc>
            </a:pPr>
            <a:r>
              <a:rPr lang="en-US" sz="2800" dirty="0">
                <a:solidFill>
                  <a:schemeClr val="bg2"/>
                </a:solidFill>
                <a:latin typeface="Kumbh Sans" pitchFamily="2" charset="0"/>
              </a:rPr>
              <a:t>Submit your </a:t>
            </a:r>
            <a:r>
              <a:rPr lang="en-US" sz="2800" b="1" dirty="0">
                <a:solidFill>
                  <a:schemeClr val="bg2"/>
                </a:solidFill>
                <a:latin typeface="Kumbh Sans" pitchFamily="2" charset="0"/>
              </a:rPr>
              <a:t>Post Program Assessment </a:t>
            </a:r>
            <a:r>
              <a:rPr lang="en-US" sz="2800" dirty="0">
                <a:solidFill>
                  <a:schemeClr val="bg2"/>
                </a:solidFill>
                <a:latin typeface="Kumbh Sans" pitchFamily="2" charset="0"/>
              </a:rPr>
              <a:t>and </a:t>
            </a:r>
            <a:r>
              <a:rPr lang="en-US" sz="2800" b="1" dirty="0">
                <a:solidFill>
                  <a:schemeClr val="bg2"/>
                </a:solidFill>
                <a:latin typeface="Kumbh Sans" pitchFamily="2" charset="0"/>
              </a:rPr>
              <a:t>Post Program Survey </a:t>
            </a:r>
            <a:r>
              <a:rPr lang="en-US" sz="2800" dirty="0">
                <a:solidFill>
                  <a:schemeClr val="bg2"/>
                </a:solidFill>
                <a:latin typeface="Kumbh Sans" pitchFamily="2" charset="0"/>
              </a:rPr>
              <a:t>for each session to earn your </a:t>
            </a:r>
            <a:r>
              <a:rPr lang="en-US" sz="2800" b="1" dirty="0">
                <a:solidFill>
                  <a:schemeClr val="bg2"/>
                </a:solidFill>
                <a:latin typeface="Kumbh Sans" pitchFamily="2" charset="0"/>
              </a:rPr>
              <a:t>Certificate of Completion</a:t>
            </a:r>
            <a:r>
              <a:rPr lang="en-US" sz="2800" dirty="0">
                <a:solidFill>
                  <a:schemeClr val="bg2"/>
                </a:solidFill>
                <a:latin typeface="Kumbh Sans" pitchFamily="2" charset="0"/>
              </a:rPr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9F250C6-8785-D7D2-70EB-7C6ED700A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764" y="1243394"/>
            <a:ext cx="10515600" cy="91439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Don’t Forget!</a:t>
            </a:r>
          </a:p>
        </p:txBody>
      </p:sp>
    </p:spTree>
    <p:extLst>
      <p:ext uri="{BB962C8B-B14F-4D97-AF65-F5344CB8AC3E}">
        <p14:creationId xmlns:p14="http://schemas.microsoft.com/office/powerpoint/2010/main" val="14684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1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2462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81" r:id="rId6"/>
    <p:sldLayoutId id="2147483675" r:id="rId7"/>
    <p:sldLayoutId id="2147483679" r:id="rId8"/>
    <p:sldLayoutId id="2147483682" r:id="rId9"/>
    <p:sldLayoutId id="2147483680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Albert Sans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Kumbh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Kumbh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Kumbh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Kumbh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Kumbh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5953-02A4-4502-8AA9-91EDB1D610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A2635-7095-665A-5352-EC1F80E19E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 name(s)</a:t>
            </a:r>
          </a:p>
        </p:txBody>
      </p:sp>
    </p:spTree>
    <p:extLst>
      <p:ext uri="{BB962C8B-B14F-4D97-AF65-F5344CB8AC3E}">
        <p14:creationId xmlns:p14="http://schemas.microsoft.com/office/powerpoint/2010/main" val="290337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AD6550-F5BA-7D7B-3EE1-037E8391E2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Presenter contact info</a:t>
            </a:r>
          </a:p>
        </p:txBody>
      </p:sp>
    </p:spTree>
    <p:extLst>
      <p:ext uri="{BB962C8B-B14F-4D97-AF65-F5344CB8AC3E}">
        <p14:creationId xmlns:p14="http://schemas.microsoft.com/office/powerpoint/2010/main" val="159225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BAC8EE-0C5A-06F7-72D6-4B32D240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lbert Sans SemiBold" pitchFamily="2" charset="0"/>
              </a:rPr>
              <a:t>Presentation Tips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096CD3-A384-88BF-B70C-79749E6B0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940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a sans serif font (i.e., Ariel, Verdana, Tahoma)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at least 22-point font size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Keep slides uncluttered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 not place text on top of an image</a:t>
            </a:r>
          </a:p>
        </p:txBody>
      </p:sp>
    </p:spTree>
    <p:extLst>
      <p:ext uri="{BB962C8B-B14F-4D97-AF65-F5344CB8AC3E}">
        <p14:creationId xmlns:p14="http://schemas.microsoft.com/office/powerpoint/2010/main" val="190194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52FC-319D-A076-4EF1-9867664C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Column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38665-2457-2ED6-9D04-D0DDC6DD60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Option 1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76B99-F470-F3EE-6C89-802C2A2D0A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12670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9C25-815F-D7FA-E7A1-BCD01486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C6682-1B7C-7719-5DCD-DD4CC10DA0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55AB2-8BA9-1B44-47B9-5B1FC89302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Bullet point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FA3CC-6101-6F24-99FA-971C22982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3ED59-735A-AFD4-6911-17CBC9257DB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227771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1D4FA-B9BE-D654-8D20-356A1054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Only Slide</a:t>
            </a:r>
          </a:p>
        </p:txBody>
      </p:sp>
    </p:spTree>
    <p:extLst>
      <p:ext uri="{BB962C8B-B14F-4D97-AF65-F5344CB8AC3E}">
        <p14:creationId xmlns:p14="http://schemas.microsoft.com/office/powerpoint/2010/main" val="302976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C08B-17FB-3E67-C162-AF44D6A9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36184-4E35-1058-CFB1-66949DE4B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Picture caption.</a:t>
            </a:r>
          </a:p>
        </p:txBody>
      </p:sp>
      <p:pic>
        <p:nvPicPr>
          <p:cNvPr id="6" name="Picture Placeholder 5" descr="A group of people holding signs">
            <a:extLst>
              <a:ext uri="{FF2B5EF4-FFF2-40B4-BE49-F238E27FC236}">
                <a16:creationId xmlns:a16="http://schemas.microsoft.com/office/drawing/2014/main" id="{C5D5F0BE-8408-95B4-AB7D-100981E8C98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77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6069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F6CE-AAF7-9CD1-8222-7E7B5A3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FD0DF-6781-34BD-5E51-1AE1CB59B2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Text here. </a:t>
            </a:r>
          </a:p>
        </p:txBody>
      </p:sp>
    </p:spTree>
    <p:extLst>
      <p:ext uri="{BB962C8B-B14F-4D97-AF65-F5344CB8AC3E}">
        <p14:creationId xmlns:p14="http://schemas.microsoft.com/office/powerpoint/2010/main" val="40263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98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528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MDRIA Conference 2024">
      <a:dk1>
        <a:srgbClr val="000000"/>
      </a:dk1>
      <a:lt1>
        <a:sysClr val="window" lastClr="FFFFFF"/>
      </a:lt1>
      <a:dk2>
        <a:srgbClr val="253D60"/>
      </a:dk2>
      <a:lt2>
        <a:srgbClr val="E7E6E6"/>
      </a:lt2>
      <a:accent1>
        <a:srgbClr val="349686"/>
      </a:accent1>
      <a:accent2>
        <a:srgbClr val="D65F2C"/>
      </a:accent2>
      <a:accent3>
        <a:srgbClr val="F1F4F5"/>
      </a:accent3>
      <a:accent4>
        <a:srgbClr val="444444"/>
      </a:accent4>
      <a:accent5>
        <a:srgbClr val="253D60"/>
      </a:accent5>
      <a:accent6>
        <a:srgbClr val="85D5C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77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Albert Sans SemiBold</vt:lpstr>
      <vt:lpstr>Aptos</vt:lpstr>
      <vt:lpstr>Arial</vt:lpstr>
      <vt:lpstr>Kumbh Sans</vt:lpstr>
      <vt:lpstr>Office Theme</vt:lpstr>
      <vt:lpstr>Presentation Title</vt:lpstr>
      <vt:lpstr>Presentation Tips</vt:lpstr>
      <vt:lpstr>Two Column Slide</vt:lpstr>
      <vt:lpstr>Comparison Slide</vt:lpstr>
      <vt:lpstr>Title Only Slide</vt:lpstr>
      <vt:lpstr>Picture Title</vt:lpstr>
      <vt:lpstr>Presentation Section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Lisa Huntsha</cp:lastModifiedBy>
  <cp:revision>90</cp:revision>
  <dcterms:created xsi:type="dcterms:W3CDTF">2024-05-22T13:58:56Z</dcterms:created>
  <dcterms:modified xsi:type="dcterms:W3CDTF">2024-11-06T19:56:40Z</dcterms:modified>
</cp:coreProperties>
</file>