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73" r:id="rId2"/>
    <p:sldId id="261" r:id="rId3"/>
    <p:sldId id="274" r:id="rId4"/>
    <p:sldId id="275" r:id="rId5"/>
    <p:sldId id="276" r:id="rId6"/>
    <p:sldId id="277" r:id="rId7"/>
    <p:sldId id="271" r:id="rId8"/>
    <p:sldId id="278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86"/>
    <a:srgbClr val="B3D0CD"/>
    <a:srgbClr val="D65F2C"/>
    <a:srgbClr val="121E30"/>
    <a:srgbClr val="253D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BAFF5-DDFC-4940-9C97-23D22068A62D}" v="66" dt="2024-05-22T14:32:5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3447" autoAdjust="0"/>
  </p:normalViewPr>
  <p:slideViewPr>
    <p:cSldViewPr snapToGrid="0">
      <p:cViewPr>
        <p:scale>
          <a:sx n="72" d="100"/>
          <a:sy n="72" d="100"/>
        </p:scale>
        <p:origin x="356" y="-352"/>
      </p:cViewPr>
      <p:guideLst/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untsha" clId="Web-{52EBAFF5-DDFC-4940-9C97-23D22068A62D}"/>
    <pc:docChg chg="addSld delSld modSld addMainMaster delMainMaster">
      <pc:chgData name="Lisa Huntsha" userId="" providerId="" clId="Web-{52EBAFF5-DDFC-4940-9C97-23D22068A62D}" dt="2024-05-22T14:32:57.325" v="63"/>
      <pc:docMkLst>
        <pc:docMk/>
      </pc:docMkLst>
      <pc:sldChg chg="addSp delSp modSp mod modClrScheme chgLayout">
        <pc:chgData name="Lisa Huntsha" userId="" providerId="" clId="Web-{52EBAFF5-DDFC-4940-9C97-23D22068A62D}" dt="2024-05-22T14:31:02.072" v="48"/>
        <pc:sldMkLst>
          <pc:docMk/>
          <pc:sldMk cId="109857222" sldId="256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isa Huntsha" userId="" providerId="" clId="Web-{52EBAFF5-DDFC-4940-9C97-23D22068A62D}" dt="2024-05-22T14:10:24.717" v="21"/>
          <ac:spMkLst>
            <pc:docMk/>
            <pc:sldMk cId="109857222" sldId="256"/>
            <ac:spMk id="6" creationId="{C1E4D0F4-8809-93FA-E41C-5E6C004D1978}"/>
          </ac:spMkLst>
        </pc:spChg>
        <pc:spChg chg="add del mod">
          <ac:chgData name="Lisa Huntsha" userId="" providerId="" clId="Web-{52EBAFF5-DDFC-4940-9C97-23D22068A62D}" dt="2024-05-22T14:12:36.720" v="47"/>
          <ac:spMkLst>
            <pc:docMk/>
            <pc:sldMk cId="109857222" sldId="256"/>
            <ac:spMk id="7" creationId="{DD6B92D3-5335-9693-095F-90D4B59B2EFB}"/>
          </ac:spMkLst>
        </pc:spChg>
        <pc:picChg chg="add mod">
          <ac:chgData name="Lisa Huntsha" userId="" providerId="" clId="Web-{52EBAFF5-DDFC-4940-9C97-23D22068A62D}" dt="2024-05-22T14:08:36.651" v="13" actId="1076"/>
          <ac:picMkLst>
            <pc:docMk/>
            <pc:sldMk cId="109857222" sldId="256"/>
            <ac:picMk id="4" creationId="{53612141-54E2-B831-8F38-BCF70309B65A}"/>
          </ac:picMkLst>
        </pc:picChg>
        <pc:picChg chg="add del mod">
          <ac:chgData name="Lisa Huntsha" userId="" providerId="" clId="Web-{52EBAFF5-DDFC-4940-9C97-23D22068A62D}" dt="2024-05-22T14:09:54.450" v="18"/>
          <ac:picMkLst>
            <pc:docMk/>
            <pc:sldMk cId="109857222" sldId="256"/>
            <ac:picMk id="5" creationId="{C3581C45-34F1-B241-1564-B159154F9136}"/>
          </ac:picMkLst>
        </pc:picChg>
      </pc:sldChg>
      <pc:sldChg chg="addSp delSp modSp new mod modClrScheme chgLayout">
        <pc:chgData name="Lisa Huntsha" userId="" providerId="" clId="Web-{52EBAFF5-DDFC-4940-9C97-23D22068A62D}" dt="2024-05-22T14:31:02.072" v="48"/>
        <pc:sldMkLst>
          <pc:docMk/>
          <pc:sldMk cId="3163328393" sldId="257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2" creationId="{FDCC0796-6B45-B9B3-A86E-06C31C32CE30}"/>
          </ac:spMkLst>
        </pc:spChg>
        <pc:spChg chg="del">
          <ac:chgData name="Lisa Huntsha" userId="" providerId="" clId="Web-{52EBAFF5-DDFC-4940-9C97-23D22068A62D}" dt="2024-05-22T14:07:45.134" v="1"/>
          <ac:spMkLst>
            <pc:docMk/>
            <pc:sldMk cId="3163328393" sldId="257"/>
            <ac:spMk id="3" creationId="{56943955-29CA-09A7-0B28-AFF6F48C7A67}"/>
          </ac:spMkLst>
        </pc:spChg>
        <pc:spChg chg="add 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6" creationId="{017F2470-90C7-2CF7-AED8-5763B70D9762}"/>
          </ac:spMkLst>
        </pc:spChg>
        <pc:picChg chg="add del mod ord">
          <ac:chgData name="Lisa Huntsha" userId="" providerId="" clId="Web-{52EBAFF5-DDFC-4940-9C97-23D22068A62D}" dt="2024-05-22T14:07:47.853" v="2"/>
          <ac:picMkLst>
            <pc:docMk/>
            <pc:sldMk cId="3163328393" sldId="257"/>
            <ac:picMk id="4" creationId="{0AD7D136-EEAD-5F23-921A-D7BB583BB86F}"/>
          </ac:picMkLst>
        </pc:picChg>
      </pc:sldChg>
      <pc:sldChg chg="addSp modSp add mod setBg modClrScheme chgLayout">
        <pc:chgData name="Lisa Huntsha" userId="" providerId="" clId="Web-{52EBAFF5-DDFC-4940-9C97-23D22068A62D}" dt="2024-05-22T14:31:19.385" v="49"/>
        <pc:sldMkLst>
          <pc:docMk/>
          <pc:sldMk cId="3636797388" sldId="258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3" creationId="{00000000-0000-0000-0000-000000000000}"/>
          </ac:spMkLst>
        </pc:spChg>
        <pc:picChg chg="add mod">
          <ac:chgData name="Lisa Huntsha" userId="" providerId="" clId="Web-{52EBAFF5-DDFC-4940-9C97-23D22068A62D}" dt="2024-05-22T14:08:30.776" v="12" actId="1076"/>
          <ac:picMkLst>
            <pc:docMk/>
            <pc:sldMk cId="3636797388" sldId="258"/>
            <ac:picMk id="4" creationId="{EDE7E170-E879-0781-5992-025556AA13E7}"/>
          </ac:picMkLst>
        </pc:picChg>
      </pc:sldChg>
      <pc:sldChg chg="add del">
        <pc:chgData name="Lisa Huntsha" userId="" providerId="" clId="Web-{52EBAFF5-DDFC-4940-9C97-23D22068A62D}" dt="2024-05-22T14:07:56.603" v="5"/>
        <pc:sldMkLst>
          <pc:docMk/>
          <pc:sldMk cId="604870184" sldId="259"/>
        </pc:sldMkLst>
      </pc:sldChg>
      <pc:sldChg chg="addSp delSp modSp new">
        <pc:chgData name="Lisa Huntsha" userId="" providerId="" clId="Web-{52EBAFF5-DDFC-4940-9C97-23D22068A62D}" dt="2024-05-22T14:32:57.325" v="63"/>
        <pc:sldMkLst>
          <pc:docMk/>
          <pc:sldMk cId="1281680006" sldId="259"/>
        </pc:sldMkLst>
        <pc:spChg chg="del">
          <ac:chgData name="Lisa Huntsha" userId="" providerId="" clId="Web-{52EBAFF5-DDFC-4940-9C97-23D22068A62D}" dt="2024-05-22T14:31:48.105" v="52"/>
          <ac:spMkLst>
            <pc:docMk/>
            <pc:sldMk cId="1281680006" sldId="259"/>
            <ac:spMk id="2" creationId="{B8A38A4E-DAF2-21DA-6368-14B71D8901A9}"/>
          </ac:spMkLst>
        </pc:spChg>
        <pc:spChg chg="del">
          <ac:chgData name="Lisa Huntsha" userId="" providerId="" clId="Web-{52EBAFF5-DDFC-4940-9C97-23D22068A62D}" dt="2024-05-22T14:31:46.933" v="51"/>
          <ac:spMkLst>
            <pc:docMk/>
            <pc:sldMk cId="1281680006" sldId="259"/>
            <ac:spMk id="3" creationId="{C5F39E7B-EAA7-16CE-9127-EC437C27ACB6}"/>
          </ac:spMkLst>
        </pc:spChg>
        <pc:spChg chg="add del mod">
          <ac:chgData name="Lisa Huntsha" userId="" providerId="" clId="Web-{52EBAFF5-DDFC-4940-9C97-23D22068A62D}" dt="2024-05-22T14:32:57.325" v="63"/>
          <ac:spMkLst>
            <pc:docMk/>
            <pc:sldMk cId="1281680006" sldId="259"/>
            <ac:spMk id="4" creationId="{94041AC9-9350-2044-E60D-B0E33BEC1731}"/>
          </ac:spMkLst>
        </pc:spChg>
      </pc:sldChg>
      <pc:sldMasterChg chg="del delSldLayout">
        <pc:chgData name="Lisa Huntsha" userId="" providerId="" clId="Web-{52EBAFF5-DDFC-4940-9C97-23D22068A62D}" dt="2024-05-22T14:31:02.072" v="48"/>
        <pc:sldMasterMkLst>
          <pc:docMk/>
          <pc:sldMasterMk cId="2460954070" sldId="2147483660"/>
        </pc:sldMasterMkLst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Lisa Huntsha" userId="" providerId="" clId="Web-{52EBAFF5-DDFC-4940-9C97-23D22068A62D}" dt="2024-05-22T14:31:02.072" v="48"/>
        <pc:sldMasterMkLst>
          <pc:docMk/>
          <pc:sldMasterMk cId="1942462012" sldId="2147483672"/>
        </pc:sldMasterMkLst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106025418" sldId="2147483673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300258617" sldId="2147483674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29907716" sldId="2147483675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114579941" sldId="2147483676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57979386" sldId="2147483677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630915630" sldId="2147483678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227426412" sldId="2147483679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333210730" sldId="2147483680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934003212" sldId="2147483681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0426941" sldId="2147483682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07172090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9654E-B841-89F5-224F-9FE0CA3D4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69A1A-2F57-8003-F66C-A56F13EB4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ABF3-0D10-4B46-B6D2-C103B39E08E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F2CF6-5413-FF0B-2C84-B9B5B72AC1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38C52-88D3-EB74-8157-266F974D1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7082-4CAC-4A44-8681-FF5788CB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155AAB4-617E-A901-9BC0-89FFC43B9D83}"/>
              </a:ext>
            </a:extLst>
          </p:cNvPr>
          <p:cNvGrpSpPr/>
          <p:nvPr userDrawn="1"/>
        </p:nvGrpSpPr>
        <p:grpSpPr>
          <a:xfrm>
            <a:off x="-3989093" y="1842152"/>
            <a:ext cx="11530435" cy="7623894"/>
            <a:chOff x="-3989093" y="1842152"/>
            <a:chExt cx="11530435" cy="7623894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CE029152-5079-0EF8-3949-CF0739BECFC1}"/>
                </a:ext>
              </a:extLst>
            </p:cNvPr>
            <p:cNvSpPr/>
            <p:nvPr/>
          </p:nvSpPr>
          <p:spPr>
            <a:xfrm>
              <a:off x="-1456706" y="2561051"/>
              <a:ext cx="8998048" cy="6904995"/>
            </a:xfrm>
            <a:custGeom>
              <a:avLst/>
              <a:gdLst/>
              <a:ahLst/>
              <a:cxnLst/>
              <a:rect l="l" t="t" r="r" b="b"/>
              <a:pathLst>
                <a:path w="12639279" h="9102218">
                  <a:moveTo>
                    <a:pt x="0" y="0"/>
                  </a:moveTo>
                  <a:lnTo>
                    <a:pt x="12639280" y="0"/>
                  </a:lnTo>
                  <a:lnTo>
                    <a:pt x="12639280" y="9102218"/>
                  </a:lnTo>
                  <a:lnTo>
                    <a:pt x="0" y="9102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39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763A70A0-55E1-8635-E247-4680AE3FBB14}"/>
                </a:ext>
              </a:extLst>
            </p:cNvPr>
            <p:cNvSpPr/>
            <p:nvPr/>
          </p:nvSpPr>
          <p:spPr>
            <a:xfrm rot="21258759">
              <a:off x="-2948004" y="1842152"/>
              <a:ext cx="8965366" cy="7342738"/>
            </a:xfrm>
            <a:custGeom>
              <a:avLst/>
              <a:gdLst/>
              <a:ahLst/>
              <a:cxnLst/>
              <a:rect l="l" t="t" r="r" b="b"/>
              <a:pathLst>
                <a:path w="12593372" h="9679254">
                  <a:moveTo>
                    <a:pt x="0" y="0"/>
                  </a:moveTo>
                  <a:lnTo>
                    <a:pt x="12593372" y="0"/>
                  </a:lnTo>
                  <a:lnTo>
                    <a:pt x="12593372" y="9679253"/>
                  </a:lnTo>
                  <a:lnTo>
                    <a:pt x="0" y="9679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6573" r="-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FBFE313A-CE10-75D7-4E34-41999011216E}"/>
                </a:ext>
              </a:extLst>
            </p:cNvPr>
            <p:cNvSpPr/>
            <p:nvPr/>
          </p:nvSpPr>
          <p:spPr>
            <a:xfrm rot="588337">
              <a:off x="-3989093" y="2793768"/>
              <a:ext cx="8674435" cy="6550190"/>
            </a:xfrm>
            <a:custGeom>
              <a:avLst/>
              <a:gdLst/>
              <a:ahLst/>
              <a:cxnLst/>
              <a:rect l="l" t="t" r="r" b="b"/>
              <a:pathLst>
                <a:path w="12184710" h="8634511">
                  <a:moveTo>
                    <a:pt x="0" y="0"/>
                  </a:moveTo>
                  <a:lnTo>
                    <a:pt x="12184710" y="0"/>
                  </a:lnTo>
                  <a:lnTo>
                    <a:pt x="12184710" y="8634511"/>
                  </a:lnTo>
                  <a:lnTo>
                    <a:pt x="0" y="8634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0678" r="-37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992275"/>
            <a:ext cx="8867633" cy="2146462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Albert Sans SemiBold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412009"/>
            <a:ext cx="8867633" cy="115590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739BE0E4-6834-1D36-5949-41361E379C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8975635" y="108356"/>
            <a:ext cx="3086235" cy="17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92FDB37-67F5-4CE3-4F4C-06001BB204CD}"/>
              </a:ext>
            </a:extLst>
          </p:cNvPr>
          <p:cNvSpPr/>
          <p:nvPr userDrawn="1"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n a black background&#10;&#10;Description automatically generated">
            <a:extLst>
              <a:ext uri="{FF2B5EF4-FFF2-40B4-BE49-F238E27FC236}">
                <a16:creationId xmlns:a16="http://schemas.microsoft.com/office/drawing/2014/main" id="{A4DE574A-9355-8BB5-0C18-D196BFB11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7898"/>
            <a:ext cx="3932237" cy="35430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9340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1F21-1E72-FAF6-BA5D-49D747D05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124" y="1312720"/>
            <a:ext cx="5847610" cy="2286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BFC3763-972A-DB19-8946-84592BD8AE1D}"/>
              </a:ext>
            </a:extLst>
          </p:cNvPr>
          <p:cNvSpPr/>
          <p:nvPr userDrawn="1"/>
        </p:nvSpPr>
        <p:spPr>
          <a:xfrm rot="16750130">
            <a:off x="4569078" y="-614322"/>
            <a:ext cx="10411610" cy="892960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logo on a black background&#10;&#10;Description automatically generated">
            <a:extLst>
              <a:ext uri="{FF2B5EF4-FFF2-40B4-BE49-F238E27FC236}">
                <a16:creationId xmlns:a16="http://schemas.microsoft.com/office/drawing/2014/main" id="{B6FEE02F-FE1C-650A-40C0-6B4F6371F5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8058104" y="4065973"/>
            <a:ext cx="3474632" cy="19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87129E1A-F732-0BAE-1411-899A3DC80F2A}"/>
              </a:ext>
            </a:extLst>
          </p:cNvPr>
          <p:cNvSpPr/>
          <p:nvPr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Tips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838200" y="1908174"/>
            <a:ext cx="10515600" cy="39611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Use a sans serif font (i.e. Ariel, Verdana, Tahoma)</a:t>
            </a:r>
            <a:br>
              <a:rPr lang="en-US" dirty="0"/>
            </a:br>
            <a:r>
              <a:rPr lang="en-US" dirty="0"/>
              <a:t>Use at least 22-point font size</a:t>
            </a:r>
            <a:br>
              <a:rPr lang="en-US" dirty="0"/>
            </a:br>
            <a:r>
              <a:rPr lang="en-US" dirty="0"/>
              <a:t>Keep slides uncluttered</a:t>
            </a:r>
            <a:br>
              <a:rPr lang="en-US" dirty="0"/>
            </a:br>
            <a:r>
              <a:rPr lang="en-US" dirty="0"/>
              <a:t>Do not place text on top of an image</a:t>
            </a:r>
          </a:p>
        </p:txBody>
      </p:sp>
      <p:pic>
        <p:nvPicPr>
          <p:cNvPr id="4" name="Picture 3" descr="A logo on a black background&#10;&#10;Description automatically generated">
            <a:extLst>
              <a:ext uri="{FF2B5EF4-FFF2-40B4-BE49-F238E27FC236}">
                <a16:creationId xmlns:a16="http://schemas.microsoft.com/office/drawing/2014/main" id="{311A1F5D-0E80-FA72-C70A-E34E9CDDF7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6DA89622-845A-2409-B731-023ADE56AD00}"/>
              </a:ext>
            </a:extLst>
          </p:cNvPr>
          <p:cNvSpPr/>
          <p:nvPr userDrawn="1"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n a black background&#10;&#10;Description automatically generated">
            <a:extLst>
              <a:ext uri="{FF2B5EF4-FFF2-40B4-BE49-F238E27FC236}">
                <a16:creationId xmlns:a16="http://schemas.microsoft.com/office/drawing/2014/main" id="{39F50595-1769-B95E-264F-4D10E7FA62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29132"/>
            <a:ext cx="10515600" cy="104854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2022397"/>
            <a:ext cx="10379915" cy="379155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 here. </a:t>
            </a:r>
          </a:p>
        </p:txBody>
      </p:sp>
    </p:spTree>
    <p:extLst>
      <p:ext uri="{BB962C8B-B14F-4D97-AF65-F5344CB8AC3E}">
        <p14:creationId xmlns:p14="http://schemas.microsoft.com/office/powerpoint/2010/main" val="292990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8538548-875E-FB34-6B94-B864CEB104E8}"/>
              </a:ext>
            </a:extLst>
          </p:cNvPr>
          <p:cNvSpPr/>
          <p:nvPr userDrawn="1"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pic>
        <p:nvPicPr>
          <p:cNvPr id="5" name="Picture 4" descr="A logo on a black background&#10;&#10;Description automatically generated">
            <a:extLst>
              <a:ext uri="{FF2B5EF4-FFF2-40B4-BE49-F238E27FC236}">
                <a16:creationId xmlns:a16="http://schemas.microsoft.com/office/drawing/2014/main" id="{AE352865-7180-10A7-FA97-1812D41A64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111457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8A0C2DE2-D25B-786B-CA85-3BB846309A74}"/>
              </a:ext>
            </a:extLst>
          </p:cNvPr>
          <p:cNvSpPr/>
          <p:nvPr userDrawn="1"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FADF93AC-37B6-EFC0-53F5-45F1FFC03F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806995"/>
            <a:ext cx="5157787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806995"/>
            <a:ext cx="5183188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5797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DAAF8612-EC79-4C92-EEE3-3E8E1ED55D04}"/>
              </a:ext>
            </a:extLst>
          </p:cNvPr>
          <p:cNvSpPr/>
          <p:nvPr userDrawn="1"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5C783A59-0505-D95D-89B0-411B02834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63091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1A0DF3B-E5FA-C9EA-BE2A-09C13EAF1990}"/>
              </a:ext>
            </a:extLst>
          </p:cNvPr>
          <p:cNvSpPr/>
          <p:nvPr userDrawn="1"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logo on a black background&#10;&#10;Description automatically generated">
            <a:extLst>
              <a:ext uri="{FF2B5EF4-FFF2-40B4-BE49-F238E27FC236}">
                <a16:creationId xmlns:a16="http://schemas.microsoft.com/office/drawing/2014/main" id="{D53DDFF6-DC66-46A4-1F9B-329C70962E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Fo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3CC900-D4B9-17D5-3AEE-D2410810B635}"/>
              </a:ext>
            </a:extLst>
          </p:cNvPr>
          <p:cNvSpPr/>
          <p:nvPr userDrawn="1"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2B6F70F8-F661-C7FA-6A16-0B18CC56EF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  <p:pic>
        <p:nvPicPr>
          <p:cNvPr id="3" name="Graphic 2" descr="Warning icon. ">
            <a:extLst>
              <a:ext uri="{FF2B5EF4-FFF2-40B4-BE49-F238E27FC236}">
                <a16:creationId xmlns:a16="http://schemas.microsoft.com/office/drawing/2014/main" id="{5B652C03-90E7-FB9A-2502-5B06E666C0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3591" y="1601853"/>
            <a:ext cx="3191968" cy="31919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424BDD-E5D1-324B-95DA-1FFBE0D66E3B}"/>
              </a:ext>
            </a:extLst>
          </p:cNvPr>
          <p:cNvSpPr txBox="1">
            <a:spLocks/>
          </p:cNvSpPr>
          <p:nvPr userDrawn="1"/>
        </p:nvSpPr>
        <p:spPr>
          <a:xfrm>
            <a:off x="1384765" y="2390392"/>
            <a:ext cx="6472695" cy="319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Submit your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Post Program Assessment 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and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Post Program Survey 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for each session to earn your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Certificate of Completion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0D2639-C18E-51DE-A029-480381F76FC6}"/>
              </a:ext>
            </a:extLst>
          </p:cNvPr>
          <p:cNvSpPr txBox="1">
            <a:spLocks/>
          </p:cNvSpPr>
          <p:nvPr userDrawn="1"/>
        </p:nvSpPr>
        <p:spPr>
          <a:xfrm>
            <a:off x="1384765" y="1240382"/>
            <a:ext cx="7512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6600" dirty="0">
                <a:solidFill>
                  <a:schemeClr val="bg2"/>
                </a:solidFill>
                <a:latin typeface="Albert Sans SemiBold" pitchFamily="2" charset="0"/>
              </a:rPr>
              <a:t>Don’t Forget!</a:t>
            </a:r>
          </a:p>
        </p:txBody>
      </p:sp>
    </p:spTree>
    <p:extLst>
      <p:ext uri="{BB962C8B-B14F-4D97-AF65-F5344CB8AC3E}">
        <p14:creationId xmlns:p14="http://schemas.microsoft.com/office/powerpoint/2010/main" val="146843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FEF31D63-8C63-966A-B513-F2876402F792}"/>
              </a:ext>
            </a:extLst>
          </p:cNvPr>
          <p:cNvSpPr/>
          <p:nvPr userDrawn="1"/>
        </p:nvSpPr>
        <p:spPr>
          <a:xfrm rot="16750130">
            <a:off x="7209435" y="1539178"/>
            <a:ext cx="8998048" cy="6904995"/>
          </a:xfrm>
          <a:custGeom>
            <a:avLst/>
            <a:gdLst/>
            <a:ahLst/>
            <a:cxnLst/>
            <a:rect l="l" t="t" r="r" b="b"/>
            <a:pathLst>
              <a:path w="12639279" h="9102218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96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n a black background&#10;&#10;Description automatically generated">
            <a:extLst>
              <a:ext uri="{FF2B5EF4-FFF2-40B4-BE49-F238E27FC236}">
                <a16:creationId xmlns:a16="http://schemas.microsoft.com/office/drawing/2014/main" id="{B9358AC4-AC0C-18E6-BDD9-0128E7C434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2166" r="6000" b="26094"/>
          <a:stretch/>
        </p:blipFill>
        <p:spPr>
          <a:xfrm>
            <a:off x="9890826" y="5540271"/>
            <a:ext cx="1908240" cy="109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0428"/>
            <a:ext cx="3932237" cy="35085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1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62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80" r:id="rId9"/>
    <p:sldLayoutId id="2147483681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Albert Sans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Kumbh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Kumbh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Kumbh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26E6-04B6-3AC9-84D9-55169831E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929" y="2024339"/>
            <a:ext cx="6600825" cy="170960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65A1B-A9F9-D5D6-0A4F-C2E0988A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929" y="4097817"/>
            <a:ext cx="6831884" cy="1155902"/>
          </a:xfrm>
        </p:spPr>
        <p:txBody>
          <a:bodyPr/>
          <a:lstStyle/>
          <a:p>
            <a:r>
              <a:rPr lang="en-US" dirty="0"/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21304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3D9960-3BA0-9DEB-57FB-4277A896F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Ending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D6550-F5BA-7D7B-3EE1-037E8391E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5922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AC8EE-0C5A-06F7-72D6-4B32D24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bert Sans SemiBold" pitchFamily="2" charset="0"/>
              </a:rPr>
              <a:t>Presentation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96CD3-A384-88BF-B70C-79749E6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9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 sans serif font (i.e. Ariel, Verdana, Tahoma)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at least 22-point font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slides uncluttered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place text on top of an image</a:t>
            </a:r>
          </a:p>
        </p:txBody>
      </p:sp>
    </p:spTree>
    <p:extLst>
      <p:ext uri="{BB962C8B-B14F-4D97-AF65-F5344CB8AC3E}">
        <p14:creationId xmlns:p14="http://schemas.microsoft.com/office/powerpoint/2010/main" val="190194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793D-0D79-AE46-290C-6EE8AAC8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005E-C545-F944-6AE5-740187961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945F0-FC9F-994F-BC1D-BB13865C5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4844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6D5D-2A19-F31B-0352-1920E851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F7F-15A2-B3D7-BBE2-335697036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FED9-48C8-1004-1224-A7677ADFF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4435A-434E-0837-2D7D-5A2BCBE6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9C3F1-6095-F027-34A3-15A2B89655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322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3E93-1E88-8CC3-6851-452D5CCC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9744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B78B-E642-689A-9E9F-78E3C53A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1ED3-E517-3F59-1577-227B98E3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caption</a:t>
            </a:r>
          </a:p>
        </p:txBody>
      </p:sp>
      <p:pic>
        <p:nvPicPr>
          <p:cNvPr id="6" name="Picture Placeholder 5" descr="A group of people holding signs">
            <a:extLst>
              <a:ext uri="{FF2B5EF4-FFF2-40B4-BE49-F238E27FC236}">
                <a16:creationId xmlns:a16="http://schemas.microsoft.com/office/drawing/2014/main" id="{CC6EC701-BB34-1280-AD20-103EDA32BB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026025" y="573087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54636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6CE-AAF7-9CD1-8222-7E7B5A3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D0DF-6781-34BD-5E51-1AE1CB59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4026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6B6A-0A26-06B2-1A01-BB1BEF0DE1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403297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4984-06E7-CE0B-74D5-30B630182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Don’t Forget</a:t>
            </a:r>
          </a:p>
        </p:txBody>
      </p:sp>
    </p:spTree>
    <p:extLst>
      <p:ext uri="{BB962C8B-B14F-4D97-AF65-F5344CB8AC3E}">
        <p14:creationId xmlns:p14="http://schemas.microsoft.com/office/powerpoint/2010/main" val="260752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DRIA Conference 2024">
      <a:dk1>
        <a:srgbClr val="000000"/>
      </a:dk1>
      <a:lt1>
        <a:sysClr val="window" lastClr="FFFFFF"/>
      </a:lt1>
      <a:dk2>
        <a:srgbClr val="253D60"/>
      </a:dk2>
      <a:lt2>
        <a:srgbClr val="E7E6E6"/>
      </a:lt2>
      <a:accent1>
        <a:srgbClr val="349686"/>
      </a:accent1>
      <a:accent2>
        <a:srgbClr val="D65F2C"/>
      </a:accent2>
      <a:accent3>
        <a:srgbClr val="F1F4F5"/>
      </a:accent3>
      <a:accent4>
        <a:srgbClr val="444444"/>
      </a:accent4>
      <a:accent5>
        <a:srgbClr val="253D60"/>
      </a:accent5>
      <a:accent6>
        <a:srgbClr val="85D5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81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Albert Sans SemiBold</vt:lpstr>
      <vt:lpstr>Aptos</vt:lpstr>
      <vt:lpstr>Arial</vt:lpstr>
      <vt:lpstr>Kumbh Sans</vt:lpstr>
      <vt:lpstr>Office Theme</vt:lpstr>
      <vt:lpstr>Presentation Title</vt:lpstr>
      <vt:lpstr>Presentation Tips</vt:lpstr>
      <vt:lpstr>Two Column Slide</vt:lpstr>
      <vt:lpstr>Comparison Slide</vt:lpstr>
      <vt:lpstr>Title Only Slide</vt:lpstr>
      <vt:lpstr>Picture Title</vt:lpstr>
      <vt:lpstr>Presentation Section</vt:lpstr>
      <vt:lpstr>Blank Slide</vt:lpstr>
      <vt:lpstr>Don’t Forget</vt:lpstr>
      <vt:lpstr>Ending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Lisa Huntsha</cp:lastModifiedBy>
  <cp:revision>82</cp:revision>
  <dcterms:created xsi:type="dcterms:W3CDTF">2024-05-22T13:58:56Z</dcterms:created>
  <dcterms:modified xsi:type="dcterms:W3CDTF">2024-11-06T19:59:56Z</dcterms:modified>
</cp:coreProperties>
</file>