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73" r:id="rId2"/>
    <p:sldId id="261" r:id="rId3"/>
    <p:sldId id="274" r:id="rId4"/>
    <p:sldId id="275" r:id="rId5"/>
    <p:sldId id="276" r:id="rId6"/>
    <p:sldId id="277" r:id="rId7"/>
    <p:sldId id="271" r:id="rId8"/>
    <p:sldId id="278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9572"/>
    <a:srgbClr val="D65F2C"/>
    <a:srgbClr val="ACCBC8"/>
    <a:srgbClr val="B3D0CD"/>
    <a:srgbClr val="349686"/>
    <a:srgbClr val="121E30"/>
    <a:srgbClr val="253D6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EBAFF5-DDFC-4940-9C97-23D22068A62D}" v="66" dt="2024-05-22T14:32:57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3447" autoAdjust="0"/>
  </p:normalViewPr>
  <p:slideViewPr>
    <p:cSldViewPr snapToGrid="0">
      <p:cViewPr>
        <p:scale>
          <a:sx n="46" d="100"/>
          <a:sy n="46" d="100"/>
        </p:scale>
        <p:origin x="1184" y="252"/>
      </p:cViewPr>
      <p:guideLst/>
    </p:cSldViewPr>
  </p:slideViewPr>
  <p:outlineViewPr>
    <p:cViewPr>
      <p:scale>
        <a:sx n="33" d="100"/>
        <a:sy n="33" d="100"/>
      </p:scale>
      <p:origin x="0" y="-49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271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Huntsha" clId="Web-{52EBAFF5-DDFC-4940-9C97-23D22068A62D}"/>
    <pc:docChg chg="addSld delSld modSld addMainMaster delMainMaster">
      <pc:chgData name="Lisa Huntsha" userId="" providerId="" clId="Web-{52EBAFF5-DDFC-4940-9C97-23D22068A62D}" dt="2024-05-22T14:32:57.325" v="63"/>
      <pc:docMkLst>
        <pc:docMk/>
      </pc:docMkLst>
      <pc:sldChg chg="addSp delSp modSp mod modClrScheme chgLayout">
        <pc:chgData name="Lisa Huntsha" userId="" providerId="" clId="Web-{52EBAFF5-DDFC-4940-9C97-23D22068A62D}" dt="2024-05-22T14:31:02.072" v="48"/>
        <pc:sldMkLst>
          <pc:docMk/>
          <pc:sldMk cId="109857222" sldId="256"/>
        </pc:sldMkLst>
        <pc:spChg chg="mod ord">
          <ac:chgData name="Lisa Huntsha" userId="" providerId="" clId="Web-{52EBAFF5-DDFC-4940-9C97-23D22068A62D}" dt="2024-05-22T14:31:02.072" v="48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Lisa Huntsha" userId="" providerId="" clId="Web-{52EBAFF5-DDFC-4940-9C97-23D22068A62D}" dt="2024-05-22T14:31:02.072" v="48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Lisa Huntsha" userId="" providerId="" clId="Web-{52EBAFF5-DDFC-4940-9C97-23D22068A62D}" dt="2024-05-22T14:10:24.717" v="21"/>
          <ac:spMkLst>
            <pc:docMk/>
            <pc:sldMk cId="109857222" sldId="256"/>
            <ac:spMk id="6" creationId="{C1E4D0F4-8809-93FA-E41C-5E6C004D1978}"/>
          </ac:spMkLst>
        </pc:spChg>
        <pc:spChg chg="add del mod">
          <ac:chgData name="Lisa Huntsha" userId="" providerId="" clId="Web-{52EBAFF5-DDFC-4940-9C97-23D22068A62D}" dt="2024-05-22T14:12:36.720" v="47"/>
          <ac:spMkLst>
            <pc:docMk/>
            <pc:sldMk cId="109857222" sldId="256"/>
            <ac:spMk id="7" creationId="{DD6B92D3-5335-9693-095F-90D4B59B2EFB}"/>
          </ac:spMkLst>
        </pc:spChg>
        <pc:picChg chg="add mod">
          <ac:chgData name="Lisa Huntsha" userId="" providerId="" clId="Web-{52EBAFF5-DDFC-4940-9C97-23D22068A62D}" dt="2024-05-22T14:08:36.651" v="13" actId="1076"/>
          <ac:picMkLst>
            <pc:docMk/>
            <pc:sldMk cId="109857222" sldId="256"/>
            <ac:picMk id="4" creationId="{53612141-54E2-B831-8F38-BCF70309B65A}"/>
          </ac:picMkLst>
        </pc:picChg>
        <pc:picChg chg="add del mod">
          <ac:chgData name="Lisa Huntsha" userId="" providerId="" clId="Web-{52EBAFF5-DDFC-4940-9C97-23D22068A62D}" dt="2024-05-22T14:09:54.450" v="18"/>
          <ac:picMkLst>
            <pc:docMk/>
            <pc:sldMk cId="109857222" sldId="256"/>
            <ac:picMk id="5" creationId="{C3581C45-34F1-B241-1564-B159154F9136}"/>
          </ac:picMkLst>
        </pc:picChg>
      </pc:sldChg>
      <pc:sldChg chg="addSp delSp modSp new mod modClrScheme chgLayout">
        <pc:chgData name="Lisa Huntsha" userId="" providerId="" clId="Web-{52EBAFF5-DDFC-4940-9C97-23D22068A62D}" dt="2024-05-22T14:31:02.072" v="48"/>
        <pc:sldMkLst>
          <pc:docMk/>
          <pc:sldMk cId="3163328393" sldId="257"/>
        </pc:sldMkLst>
        <pc:spChg chg="mod ord">
          <ac:chgData name="Lisa Huntsha" userId="" providerId="" clId="Web-{52EBAFF5-DDFC-4940-9C97-23D22068A62D}" dt="2024-05-22T14:31:02.072" v="48"/>
          <ac:spMkLst>
            <pc:docMk/>
            <pc:sldMk cId="3163328393" sldId="257"/>
            <ac:spMk id="2" creationId="{FDCC0796-6B45-B9B3-A86E-06C31C32CE30}"/>
          </ac:spMkLst>
        </pc:spChg>
        <pc:spChg chg="del">
          <ac:chgData name="Lisa Huntsha" userId="" providerId="" clId="Web-{52EBAFF5-DDFC-4940-9C97-23D22068A62D}" dt="2024-05-22T14:07:45.134" v="1"/>
          <ac:spMkLst>
            <pc:docMk/>
            <pc:sldMk cId="3163328393" sldId="257"/>
            <ac:spMk id="3" creationId="{56943955-29CA-09A7-0B28-AFF6F48C7A67}"/>
          </ac:spMkLst>
        </pc:spChg>
        <pc:spChg chg="add mod ord">
          <ac:chgData name="Lisa Huntsha" userId="" providerId="" clId="Web-{52EBAFF5-DDFC-4940-9C97-23D22068A62D}" dt="2024-05-22T14:31:02.072" v="48"/>
          <ac:spMkLst>
            <pc:docMk/>
            <pc:sldMk cId="3163328393" sldId="257"/>
            <ac:spMk id="6" creationId="{017F2470-90C7-2CF7-AED8-5763B70D9762}"/>
          </ac:spMkLst>
        </pc:spChg>
        <pc:picChg chg="add del mod ord">
          <ac:chgData name="Lisa Huntsha" userId="" providerId="" clId="Web-{52EBAFF5-DDFC-4940-9C97-23D22068A62D}" dt="2024-05-22T14:07:47.853" v="2"/>
          <ac:picMkLst>
            <pc:docMk/>
            <pc:sldMk cId="3163328393" sldId="257"/>
            <ac:picMk id="4" creationId="{0AD7D136-EEAD-5F23-921A-D7BB583BB86F}"/>
          </ac:picMkLst>
        </pc:picChg>
      </pc:sldChg>
      <pc:sldChg chg="addSp modSp add mod setBg modClrScheme chgLayout">
        <pc:chgData name="Lisa Huntsha" userId="" providerId="" clId="Web-{52EBAFF5-DDFC-4940-9C97-23D22068A62D}" dt="2024-05-22T14:31:19.385" v="49"/>
        <pc:sldMkLst>
          <pc:docMk/>
          <pc:sldMk cId="3636797388" sldId="258"/>
        </pc:sldMkLst>
        <pc:spChg chg="mod ord">
          <ac:chgData name="Lisa Huntsha" userId="" providerId="" clId="Web-{52EBAFF5-DDFC-4940-9C97-23D22068A62D}" dt="2024-05-22T14:31:02.072" v="48"/>
          <ac:spMkLst>
            <pc:docMk/>
            <pc:sldMk cId="3636797388" sldId="258"/>
            <ac:spMk id="2" creationId="{00000000-0000-0000-0000-000000000000}"/>
          </ac:spMkLst>
        </pc:spChg>
        <pc:spChg chg="mod ord">
          <ac:chgData name="Lisa Huntsha" userId="" providerId="" clId="Web-{52EBAFF5-DDFC-4940-9C97-23D22068A62D}" dt="2024-05-22T14:31:02.072" v="48"/>
          <ac:spMkLst>
            <pc:docMk/>
            <pc:sldMk cId="3636797388" sldId="258"/>
            <ac:spMk id="3" creationId="{00000000-0000-0000-0000-000000000000}"/>
          </ac:spMkLst>
        </pc:spChg>
        <pc:picChg chg="add mod">
          <ac:chgData name="Lisa Huntsha" userId="" providerId="" clId="Web-{52EBAFF5-DDFC-4940-9C97-23D22068A62D}" dt="2024-05-22T14:08:30.776" v="12" actId="1076"/>
          <ac:picMkLst>
            <pc:docMk/>
            <pc:sldMk cId="3636797388" sldId="258"/>
            <ac:picMk id="4" creationId="{EDE7E170-E879-0781-5992-025556AA13E7}"/>
          </ac:picMkLst>
        </pc:picChg>
      </pc:sldChg>
      <pc:sldChg chg="add del">
        <pc:chgData name="Lisa Huntsha" userId="" providerId="" clId="Web-{52EBAFF5-DDFC-4940-9C97-23D22068A62D}" dt="2024-05-22T14:07:56.603" v="5"/>
        <pc:sldMkLst>
          <pc:docMk/>
          <pc:sldMk cId="604870184" sldId="259"/>
        </pc:sldMkLst>
      </pc:sldChg>
      <pc:sldChg chg="addSp delSp modSp new">
        <pc:chgData name="Lisa Huntsha" userId="" providerId="" clId="Web-{52EBAFF5-DDFC-4940-9C97-23D22068A62D}" dt="2024-05-22T14:32:57.325" v="63"/>
        <pc:sldMkLst>
          <pc:docMk/>
          <pc:sldMk cId="1281680006" sldId="259"/>
        </pc:sldMkLst>
        <pc:spChg chg="del">
          <ac:chgData name="Lisa Huntsha" userId="" providerId="" clId="Web-{52EBAFF5-DDFC-4940-9C97-23D22068A62D}" dt="2024-05-22T14:31:48.105" v="52"/>
          <ac:spMkLst>
            <pc:docMk/>
            <pc:sldMk cId="1281680006" sldId="259"/>
            <ac:spMk id="2" creationId="{B8A38A4E-DAF2-21DA-6368-14B71D8901A9}"/>
          </ac:spMkLst>
        </pc:spChg>
        <pc:spChg chg="del">
          <ac:chgData name="Lisa Huntsha" userId="" providerId="" clId="Web-{52EBAFF5-DDFC-4940-9C97-23D22068A62D}" dt="2024-05-22T14:31:46.933" v="51"/>
          <ac:spMkLst>
            <pc:docMk/>
            <pc:sldMk cId="1281680006" sldId="259"/>
            <ac:spMk id="3" creationId="{C5F39E7B-EAA7-16CE-9127-EC437C27ACB6}"/>
          </ac:spMkLst>
        </pc:spChg>
        <pc:spChg chg="add del mod">
          <ac:chgData name="Lisa Huntsha" userId="" providerId="" clId="Web-{52EBAFF5-DDFC-4940-9C97-23D22068A62D}" dt="2024-05-22T14:32:57.325" v="63"/>
          <ac:spMkLst>
            <pc:docMk/>
            <pc:sldMk cId="1281680006" sldId="259"/>
            <ac:spMk id="4" creationId="{94041AC9-9350-2044-E60D-B0E33BEC1731}"/>
          </ac:spMkLst>
        </pc:spChg>
      </pc:sldChg>
      <pc:sldMasterChg chg="del delSldLayout">
        <pc:chgData name="Lisa Huntsha" userId="" providerId="" clId="Web-{52EBAFF5-DDFC-4940-9C97-23D22068A62D}" dt="2024-05-22T14:31:02.072" v="48"/>
        <pc:sldMasterMkLst>
          <pc:docMk/>
          <pc:sldMasterMk cId="2460954070" sldId="2147483660"/>
        </pc:sldMasterMkLst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Lisa Huntsha" userId="" providerId="" clId="Web-{52EBAFF5-DDFC-4940-9C97-23D22068A62D}" dt="2024-05-22T14:31:02.072" v="48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 modSldLayout">
        <pc:chgData name="Lisa Huntsha" userId="" providerId="" clId="Web-{52EBAFF5-DDFC-4940-9C97-23D22068A62D}" dt="2024-05-22T14:31:02.072" v="48"/>
        <pc:sldMasterMkLst>
          <pc:docMk/>
          <pc:sldMasterMk cId="1942462012" sldId="2147483672"/>
        </pc:sldMasterMkLst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4106025418" sldId="2147483673"/>
          </pc:sldLayoutMkLst>
        </pc:sldLayoutChg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1300258617" sldId="2147483674"/>
          </pc:sldLayoutMkLst>
        </pc:sldLayoutChg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2929907716" sldId="2147483675"/>
          </pc:sldLayoutMkLst>
        </pc:sldLayoutChg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1114579941" sldId="2147483676"/>
          </pc:sldLayoutMkLst>
        </pc:sldLayoutChg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457979386" sldId="2147483677"/>
          </pc:sldLayoutMkLst>
        </pc:sldLayoutChg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1630915630" sldId="2147483678"/>
          </pc:sldLayoutMkLst>
        </pc:sldLayoutChg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4227426412" sldId="2147483679"/>
          </pc:sldLayoutMkLst>
        </pc:sldLayoutChg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333210730" sldId="2147483680"/>
          </pc:sldLayoutMkLst>
        </pc:sldLayoutChg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934003212" sldId="2147483681"/>
          </pc:sldLayoutMkLst>
        </pc:sldLayoutChg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290426941" sldId="2147483682"/>
          </pc:sldLayoutMkLst>
        </pc:sldLayoutChg>
        <pc:sldLayoutChg chg="add mod replId">
          <pc:chgData name="Lisa Huntsha" userId="" providerId="" clId="Web-{52EBAFF5-DDFC-4940-9C97-23D22068A62D}" dt="2024-05-22T14:31:02.072" v="48"/>
          <pc:sldLayoutMkLst>
            <pc:docMk/>
            <pc:sldMasterMk cId="1942462012" sldId="2147483672"/>
            <pc:sldLayoutMk cId="4071720905" sldId="214748368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FC9654E-B841-89F5-224F-9FE0CA3D43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A69A1A-2F57-8003-F66C-A56F13EB47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EABF3-0D10-4B46-B6D2-C103B39E08EF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8F2CF6-5413-FF0B-2C84-B9B5B72AC1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138C52-88D3-EB74-8157-266F974D1E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67082-4CAC-4A44-8681-FF5788CB9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48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62213-D28C-4D27-88CD-46298ACBF4A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EC5C4-0ACD-409E-BAA0-64DC719BB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09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EC5C4-0ACD-409E-BAA0-64DC719BB9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7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9F6822F1-4814-348A-B2CF-9881653F078E}"/>
              </a:ext>
            </a:extLst>
          </p:cNvPr>
          <p:cNvGrpSpPr/>
          <p:nvPr userDrawn="1"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581971D-1792-F861-D7A3-0D52DB0F7E52}"/>
                </a:ext>
              </a:extLst>
            </p:cNvPr>
            <p:cNvSpPr/>
            <p:nvPr/>
          </p:nvSpPr>
          <p:spPr>
            <a:xfrm>
              <a:off x="5360506" y="0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B9526C4-5EE5-09D1-6DDA-AAC04295513A}"/>
                </a:ext>
              </a:extLst>
            </p:cNvPr>
            <p:cNvSpPr/>
            <p:nvPr/>
          </p:nvSpPr>
          <p:spPr>
            <a:xfrm>
              <a:off x="-1" y="0"/>
              <a:ext cx="9044609" cy="39160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4F9B3E5-0FA5-7DA6-62E4-A47919B0BBE3}"/>
                </a:ext>
              </a:extLst>
            </p:cNvPr>
            <p:cNvSpPr/>
            <p:nvPr/>
          </p:nvSpPr>
          <p:spPr>
            <a:xfrm>
              <a:off x="3394365" y="3916017"/>
              <a:ext cx="8797636" cy="294198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9714CE9-082B-452C-13D1-490D84A78B00}"/>
                </a:ext>
              </a:extLst>
            </p:cNvPr>
            <p:cNvSpPr/>
            <p:nvPr/>
          </p:nvSpPr>
          <p:spPr>
            <a:xfrm>
              <a:off x="13249" y="168966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7912" y="3232931"/>
            <a:ext cx="9698658" cy="1383289"/>
          </a:xfrm>
        </p:spPr>
        <p:txBody>
          <a:bodyPr anchor="b"/>
          <a:lstStyle>
            <a:lvl1pPr algn="l">
              <a:defRPr sz="6000">
                <a:solidFill>
                  <a:schemeClr val="bg2"/>
                </a:solidFill>
                <a:latin typeface="Albert Sans SemiBold" pitchFamily="2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7912" y="5112327"/>
            <a:ext cx="9698658" cy="95985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name(s)</a:t>
            </a:r>
          </a:p>
        </p:txBody>
      </p:sp>
      <p:pic>
        <p:nvPicPr>
          <p:cNvPr id="22" name="Picture 21" descr="A logo on a black background&#10;&#10;Description automatically generated">
            <a:extLst>
              <a:ext uri="{FF2B5EF4-FFF2-40B4-BE49-F238E27FC236}">
                <a16:creationId xmlns:a16="http://schemas.microsoft.com/office/drawing/2014/main" id="{78228640-0F0F-86CA-ED39-15490EA4B8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57" b="38388"/>
          <a:stretch/>
        </p:blipFill>
        <p:spPr>
          <a:xfrm>
            <a:off x="1952135" y="197266"/>
            <a:ext cx="8287730" cy="268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02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745C927-9407-A8D3-EB96-504F3BA65862}"/>
              </a:ext>
            </a:extLst>
          </p:cNvPr>
          <p:cNvGrpSpPr/>
          <p:nvPr userDrawn="1"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872DF8D-2CEA-425D-FA06-2034C8146576}"/>
                </a:ext>
              </a:extLst>
            </p:cNvPr>
            <p:cNvSpPr/>
            <p:nvPr/>
          </p:nvSpPr>
          <p:spPr>
            <a:xfrm>
              <a:off x="5360506" y="0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9B42B17-82ED-DB99-A88B-C7F1AA510D54}"/>
                </a:ext>
              </a:extLst>
            </p:cNvPr>
            <p:cNvSpPr/>
            <p:nvPr/>
          </p:nvSpPr>
          <p:spPr>
            <a:xfrm>
              <a:off x="-1" y="0"/>
              <a:ext cx="9044609" cy="39160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A6F7166-7B6D-83C8-4E4E-66A76E2EC41D}"/>
                </a:ext>
              </a:extLst>
            </p:cNvPr>
            <p:cNvSpPr/>
            <p:nvPr/>
          </p:nvSpPr>
          <p:spPr>
            <a:xfrm>
              <a:off x="3394365" y="3916017"/>
              <a:ext cx="8797636" cy="294198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67F4147-644F-FEE5-333E-2DF7E7DEA1FF}"/>
                </a:ext>
              </a:extLst>
            </p:cNvPr>
            <p:cNvSpPr/>
            <p:nvPr/>
          </p:nvSpPr>
          <p:spPr>
            <a:xfrm>
              <a:off x="13249" y="168966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A logo on a black background&#10;&#10;Description automatically generated">
            <a:extLst>
              <a:ext uri="{FF2B5EF4-FFF2-40B4-BE49-F238E27FC236}">
                <a16:creationId xmlns:a16="http://schemas.microsoft.com/office/drawing/2014/main" id="{7E95CD91-7245-A076-167C-26A769B4E8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03" y="5143500"/>
            <a:ext cx="2066312" cy="20663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Picture Title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317898"/>
            <a:ext cx="3932237" cy="35430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Picture caption</a:t>
            </a:r>
          </a:p>
        </p:txBody>
      </p:sp>
    </p:spTree>
    <p:extLst>
      <p:ext uri="{BB962C8B-B14F-4D97-AF65-F5344CB8AC3E}">
        <p14:creationId xmlns:p14="http://schemas.microsoft.com/office/powerpoint/2010/main" val="93400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2591C85-4DFA-9324-B524-5B5F16007D3F}"/>
              </a:ext>
            </a:extLst>
          </p:cNvPr>
          <p:cNvGrpSpPr/>
          <p:nvPr userDrawn="1"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F1D96B5-1236-A81F-F730-F899E22DF6E4}"/>
                </a:ext>
              </a:extLst>
            </p:cNvPr>
            <p:cNvSpPr/>
            <p:nvPr/>
          </p:nvSpPr>
          <p:spPr>
            <a:xfrm>
              <a:off x="5360506" y="0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2DC0D7F-C91B-CD5C-A860-4B7506E5A006}"/>
                </a:ext>
              </a:extLst>
            </p:cNvPr>
            <p:cNvSpPr/>
            <p:nvPr/>
          </p:nvSpPr>
          <p:spPr>
            <a:xfrm>
              <a:off x="-1" y="0"/>
              <a:ext cx="9044609" cy="39160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0AD574C-D2AF-B133-1CAC-1225104D8F62}"/>
                </a:ext>
              </a:extLst>
            </p:cNvPr>
            <p:cNvSpPr/>
            <p:nvPr/>
          </p:nvSpPr>
          <p:spPr>
            <a:xfrm>
              <a:off x="3394365" y="3916017"/>
              <a:ext cx="8797636" cy="294198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E7FB664-954B-DD73-A2D3-B056A08CD61B}"/>
                </a:ext>
              </a:extLst>
            </p:cNvPr>
            <p:cNvSpPr/>
            <p:nvPr/>
          </p:nvSpPr>
          <p:spPr>
            <a:xfrm>
              <a:off x="13249" y="168966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8A1F21-1E72-FAF6-BA5D-49D747D05B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0333" y="1143000"/>
            <a:ext cx="5847610" cy="22860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pPr lvl="0"/>
            <a:r>
              <a:rPr lang="en-US" dirty="0"/>
              <a:t>Presenter contact info</a:t>
            </a:r>
          </a:p>
        </p:txBody>
      </p:sp>
      <p:pic>
        <p:nvPicPr>
          <p:cNvPr id="13" name="Picture 12" descr="A logo on a black background&#10;&#10;Description automatically generated">
            <a:extLst>
              <a:ext uri="{FF2B5EF4-FFF2-40B4-BE49-F238E27FC236}">
                <a16:creationId xmlns:a16="http://schemas.microsoft.com/office/drawing/2014/main" id="{060E88F4-700F-09D9-9072-61A8816B65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57" b="38388"/>
          <a:stretch/>
        </p:blipFill>
        <p:spPr>
          <a:xfrm>
            <a:off x="5666508" y="4487954"/>
            <a:ext cx="6525491" cy="211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01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6762E93D-2D8A-F093-1DAF-873028F48044}"/>
              </a:ext>
            </a:extLst>
          </p:cNvPr>
          <p:cNvGrpSpPr/>
          <p:nvPr userDrawn="1"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7531D98-C2AE-25BA-7FCF-9C99E445554F}"/>
                </a:ext>
              </a:extLst>
            </p:cNvPr>
            <p:cNvSpPr/>
            <p:nvPr/>
          </p:nvSpPr>
          <p:spPr>
            <a:xfrm>
              <a:off x="5360506" y="0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B0DFA13-390D-DBB9-190B-6DEBC8C1CEA4}"/>
                </a:ext>
              </a:extLst>
            </p:cNvPr>
            <p:cNvSpPr/>
            <p:nvPr/>
          </p:nvSpPr>
          <p:spPr>
            <a:xfrm>
              <a:off x="-1" y="0"/>
              <a:ext cx="9044609" cy="39160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E8E6349-11EB-4AFF-D021-1675D04CBF0F}"/>
                </a:ext>
              </a:extLst>
            </p:cNvPr>
            <p:cNvSpPr/>
            <p:nvPr/>
          </p:nvSpPr>
          <p:spPr>
            <a:xfrm>
              <a:off x="3394365" y="3916017"/>
              <a:ext cx="8797636" cy="294198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570024C-BDBD-370A-8CBF-E23173D9A572}"/>
                </a:ext>
              </a:extLst>
            </p:cNvPr>
            <p:cNvSpPr/>
            <p:nvPr/>
          </p:nvSpPr>
          <p:spPr>
            <a:xfrm>
              <a:off x="13249" y="168966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Picture 15" descr="A logo on a black background&#10;&#10;Description automatically generated">
            <a:extLst>
              <a:ext uri="{FF2B5EF4-FFF2-40B4-BE49-F238E27FC236}">
                <a16:creationId xmlns:a16="http://schemas.microsoft.com/office/drawing/2014/main" id="{BAFB479F-8D4A-E086-FA26-B43FC72E8C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03" y="5143500"/>
            <a:ext cx="2066312" cy="20663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Presentation Tips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 hasCustomPrompt="1"/>
          </p:nvPr>
        </p:nvSpPr>
        <p:spPr>
          <a:xfrm>
            <a:off x="838200" y="1908174"/>
            <a:ext cx="10515600" cy="396114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Use a sans serif font (i.e. Ariel, Verdana, Tahoma)</a:t>
            </a:r>
            <a:br>
              <a:rPr lang="en-US" dirty="0"/>
            </a:br>
            <a:r>
              <a:rPr lang="en-US" dirty="0"/>
              <a:t>Use at least 22-point font size</a:t>
            </a:r>
            <a:br>
              <a:rPr lang="en-US" dirty="0"/>
            </a:br>
            <a:r>
              <a:rPr lang="en-US" dirty="0"/>
              <a:t>Keep slides uncluttered</a:t>
            </a:r>
            <a:br>
              <a:rPr lang="en-US" dirty="0"/>
            </a:br>
            <a:r>
              <a:rPr lang="en-US" dirty="0"/>
              <a:t>Do not place text on top of an image</a:t>
            </a:r>
          </a:p>
        </p:txBody>
      </p:sp>
    </p:spTree>
    <p:extLst>
      <p:ext uri="{BB962C8B-B14F-4D97-AF65-F5344CB8AC3E}">
        <p14:creationId xmlns:p14="http://schemas.microsoft.com/office/powerpoint/2010/main" val="130025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DFDAF20B-7E72-BD0A-D1C4-51BD02083B6E}"/>
              </a:ext>
            </a:extLst>
          </p:cNvPr>
          <p:cNvGrpSpPr/>
          <p:nvPr userDrawn="1"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5815003-2DD8-D459-FADA-1C9E56101FE4}"/>
                </a:ext>
              </a:extLst>
            </p:cNvPr>
            <p:cNvSpPr/>
            <p:nvPr/>
          </p:nvSpPr>
          <p:spPr>
            <a:xfrm>
              <a:off x="5360506" y="0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4B6BCD0-9656-70BC-0A8E-C55D69A5FCC3}"/>
                </a:ext>
              </a:extLst>
            </p:cNvPr>
            <p:cNvSpPr/>
            <p:nvPr/>
          </p:nvSpPr>
          <p:spPr>
            <a:xfrm>
              <a:off x="-1" y="0"/>
              <a:ext cx="9044609" cy="39160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6428968-0968-9385-2849-4D95DECF6F73}"/>
                </a:ext>
              </a:extLst>
            </p:cNvPr>
            <p:cNvSpPr/>
            <p:nvPr/>
          </p:nvSpPr>
          <p:spPr>
            <a:xfrm>
              <a:off x="3394365" y="3916017"/>
              <a:ext cx="8797636" cy="294198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0305632-1F99-8D2F-CD13-EB792616AB33}"/>
                </a:ext>
              </a:extLst>
            </p:cNvPr>
            <p:cNvSpPr/>
            <p:nvPr/>
          </p:nvSpPr>
          <p:spPr>
            <a:xfrm>
              <a:off x="13249" y="168966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" name="Picture 21" descr="A logo on a black background&#10;&#10;Description automatically generated">
            <a:extLst>
              <a:ext uri="{FF2B5EF4-FFF2-40B4-BE49-F238E27FC236}">
                <a16:creationId xmlns:a16="http://schemas.microsoft.com/office/drawing/2014/main" id="{4A9682EC-0C11-932C-7B5D-3C539FEF8E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03" y="5143500"/>
            <a:ext cx="2066312" cy="20663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729132"/>
            <a:ext cx="10515600" cy="104854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Presentation Section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49" y="2022397"/>
            <a:ext cx="10379915" cy="3791554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Text here. </a:t>
            </a:r>
          </a:p>
        </p:txBody>
      </p:sp>
    </p:spTree>
    <p:extLst>
      <p:ext uri="{BB962C8B-B14F-4D97-AF65-F5344CB8AC3E}">
        <p14:creationId xmlns:p14="http://schemas.microsoft.com/office/powerpoint/2010/main" val="292990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ED60DF0-B293-52FB-8717-22252581218C}"/>
              </a:ext>
            </a:extLst>
          </p:cNvPr>
          <p:cNvGrpSpPr/>
          <p:nvPr userDrawn="1"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AF1B084-B792-C74E-7A85-1261A76962D5}"/>
                </a:ext>
              </a:extLst>
            </p:cNvPr>
            <p:cNvSpPr/>
            <p:nvPr/>
          </p:nvSpPr>
          <p:spPr>
            <a:xfrm>
              <a:off x="5360506" y="0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AAA4047-4CE8-C4D3-0094-843FB7B3F439}"/>
                </a:ext>
              </a:extLst>
            </p:cNvPr>
            <p:cNvSpPr/>
            <p:nvPr/>
          </p:nvSpPr>
          <p:spPr>
            <a:xfrm>
              <a:off x="-1" y="0"/>
              <a:ext cx="9044609" cy="39160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7F6873F-8B00-C227-086B-A21F5E6B61DA}"/>
                </a:ext>
              </a:extLst>
            </p:cNvPr>
            <p:cNvSpPr/>
            <p:nvPr/>
          </p:nvSpPr>
          <p:spPr>
            <a:xfrm>
              <a:off x="3394365" y="3916017"/>
              <a:ext cx="8797636" cy="294198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F921A2-C7E0-8C06-ACC2-B47DBBD0CD2C}"/>
                </a:ext>
              </a:extLst>
            </p:cNvPr>
            <p:cNvSpPr/>
            <p:nvPr/>
          </p:nvSpPr>
          <p:spPr>
            <a:xfrm>
              <a:off x="13249" y="168966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 descr="A logo on a black background&#10;&#10;Description automatically generated">
            <a:extLst>
              <a:ext uri="{FF2B5EF4-FFF2-40B4-BE49-F238E27FC236}">
                <a16:creationId xmlns:a16="http://schemas.microsoft.com/office/drawing/2014/main" id="{15B628DA-4A66-EC60-E6F2-20AAB51FA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03" y="5143500"/>
            <a:ext cx="2066312" cy="20663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Two Column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1179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Bullet point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1179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Bullet point</a:t>
            </a:r>
          </a:p>
        </p:txBody>
      </p:sp>
    </p:spTree>
    <p:extLst>
      <p:ext uri="{BB962C8B-B14F-4D97-AF65-F5344CB8AC3E}">
        <p14:creationId xmlns:p14="http://schemas.microsoft.com/office/powerpoint/2010/main" val="111457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44C61E-DF5E-908E-C6AC-40FBAA85FB03}"/>
              </a:ext>
            </a:extLst>
          </p:cNvPr>
          <p:cNvGrpSpPr/>
          <p:nvPr userDrawn="1"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02CFA51-AB49-2D27-2D94-EFC70FD54217}"/>
                </a:ext>
              </a:extLst>
            </p:cNvPr>
            <p:cNvSpPr/>
            <p:nvPr/>
          </p:nvSpPr>
          <p:spPr>
            <a:xfrm>
              <a:off x="5360506" y="0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19ED3D7-FD8F-6454-4E77-196AA9C08614}"/>
                </a:ext>
              </a:extLst>
            </p:cNvPr>
            <p:cNvSpPr/>
            <p:nvPr/>
          </p:nvSpPr>
          <p:spPr>
            <a:xfrm>
              <a:off x="-1" y="0"/>
              <a:ext cx="9044609" cy="39160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A2C9FFB-123F-1A66-D8AD-B2EFB586966D}"/>
                </a:ext>
              </a:extLst>
            </p:cNvPr>
            <p:cNvSpPr/>
            <p:nvPr/>
          </p:nvSpPr>
          <p:spPr>
            <a:xfrm>
              <a:off x="3394365" y="3916017"/>
              <a:ext cx="8797636" cy="294198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728D71E-9BEB-F2F8-1A2D-B8D29C320356}"/>
                </a:ext>
              </a:extLst>
            </p:cNvPr>
            <p:cNvSpPr/>
            <p:nvPr/>
          </p:nvSpPr>
          <p:spPr>
            <a:xfrm>
              <a:off x="13249" y="168966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 descr="A logo on a black background&#10;&#10;Description automatically generated">
            <a:extLst>
              <a:ext uri="{FF2B5EF4-FFF2-40B4-BE49-F238E27FC236}">
                <a16:creationId xmlns:a16="http://schemas.microsoft.com/office/drawing/2014/main" id="{A314DC2E-4BAA-F19D-425D-62992F946C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03" y="5143500"/>
            <a:ext cx="2066312" cy="20663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Comparison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Option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806995"/>
            <a:ext cx="5157787" cy="306040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Bullet point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Option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806995"/>
            <a:ext cx="5183188" cy="306040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Bullet point</a:t>
            </a:r>
          </a:p>
        </p:txBody>
      </p:sp>
    </p:spTree>
    <p:extLst>
      <p:ext uri="{BB962C8B-B14F-4D97-AF65-F5344CB8AC3E}">
        <p14:creationId xmlns:p14="http://schemas.microsoft.com/office/powerpoint/2010/main" val="45797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0BE7430-44C6-E778-F015-7D752869BCD1}"/>
              </a:ext>
            </a:extLst>
          </p:cNvPr>
          <p:cNvGrpSpPr/>
          <p:nvPr userDrawn="1"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465369B7-BC62-C13C-7995-4022BFBEA96C}"/>
                </a:ext>
              </a:extLst>
            </p:cNvPr>
            <p:cNvSpPr/>
            <p:nvPr/>
          </p:nvSpPr>
          <p:spPr>
            <a:xfrm>
              <a:off x="5360506" y="0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BA20DCC-685A-819D-0601-CD22056116D2}"/>
                </a:ext>
              </a:extLst>
            </p:cNvPr>
            <p:cNvSpPr/>
            <p:nvPr/>
          </p:nvSpPr>
          <p:spPr>
            <a:xfrm>
              <a:off x="-1" y="0"/>
              <a:ext cx="9044609" cy="39160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4580864-2BE8-2BF4-8DB2-5750EA92901E}"/>
                </a:ext>
              </a:extLst>
            </p:cNvPr>
            <p:cNvSpPr/>
            <p:nvPr/>
          </p:nvSpPr>
          <p:spPr>
            <a:xfrm>
              <a:off x="3394365" y="3916017"/>
              <a:ext cx="8797636" cy="294198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EC79088-4245-7B40-3B51-7F6DCA38F4B3}"/>
                </a:ext>
              </a:extLst>
            </p:cNvPr>
            <p:cNvSpPr/>
            <p:nvPr/>
          </p:nvSpPr>
          <p:spPr>
            <a:xfrm>
              <a:off x="13249" y="168966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 descr="A logo on a black background&#10;&#10;Description automatically generated">
            <a:extLst>
              <a:ext uri="{FF2B5EF4-FFF2-40B4-BE49-F238E27FC236}">
                <a16:creationId xmlns:a16="http://schemas.microsoft.com/office/drawing/2014/main" id="{8299BD9D-1424-0339-0A80-A6C1298F26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03" y="5143500"/>
            <a:ext cx="2066312" cy="20663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Title Only Slide</a:t>
            </a:r>
          </a:p>
        </p:txBody>
      </p:sp>
    </p:spTree>
    <p:extLst>
      <p:ext uri="{BB962C8B-B14F-4D97-AF65-F5344CB8AC3E}">
        <p14:creationId xmlns:p14="http://schemas.microsoft.com/office/powerpoint/2010/main" val="163091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032AAEB-E498-153C-3C47-819CDF1E7FD0}"/>
              </a:ext>
            </a:extLst>
          </p:cNvPr>
          <p:cNvGrpSpPr/>
          <p:nvPr userDrawn="1"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B1C2233E-B6BD-34E3-B8CD-79B51CC9C55D}"/>
                </a:ext>
              </a:extLst>
            </p:cNvPr>
            <p:cNvSpPr/>
            <p:nvPr/>
          </p:nvSpPr>
          <p:spPr>
            <a:xfrm>
              <a:off x="5360506" y="0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17E1B2B-4C37-4AA4-FED3-E563D588982E}"/>
                </a:ext>
              </a:extLst>
            </p:cNvPr>
            <p:cNvSpPr/>
            <p:nvPr/>
          </p:nvSpPr>
          <p:spPr>
            <a:xfrm>
              <a:off x="-1" y="0"/>
              <a:ext cx="9044609" cy="39160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29BB238-F775-4A7F-E71C-D60D38D2412E}"/>
                </a:ext>
              </a:extLst>
            </p:cNvPr>
            <p:cNvSpPr/>
            <p:nvPr/>
          </p:nvSpPr>
          <p:spPr>
            <a:xfrm>
              <a:off x="3394365" y="3916017"/>
              <a:ext cx="8797636" cy="294198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7B0D0D8-F939-81EF-2791-EBB7B6C841CB}"/>
                </a:ext>
              </a:extLst>
            </p:cNvPr>
            <p:cNvSpPr/>
            <p:nvPr/>
          </p:nvSpPr>
          <p:spPr>
            <a:xfrm>
              <a:off x="13249" y="168966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 descr="A logo on a black background&#10;&#10;Description automatically generated">
            <a:extLst>
              <a:ext uri="{FF2B5EF4-FFF2-40B4-BE49-F238E27FC236}">
                <a16:creationId xmlns:a16="http://schemas.microsoft.com/office/drawing/2014/main" id="{51732AA8-E706-A734-140C-9FF85DBEA9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03" y="5143500"/>
            <a:ext cx="2066312" cy="206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42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n't Forg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B379FAA-085D-84E9-079D-A9EB3711BC7D}"/>
              </a:ext>
            </a:extLst>
          </p:cNvPr>
          <p:cNvGrpSpPr/>
          <p:nvPr userDrawn="1"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D986D09-79DF-1F75-0841-FABBE35E11C7}"/>
                </a:ext>
              </a:extLst>
            </p:cNvPr>
            <p:cNvSpPr/>
            <p:nvPr/>
          </p:nvSpPr>
          <p:spPr>
            <a:xfrm>
              <a:off x="5360506" y="0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78A5D3B-5E42-1B2D-E791-F1A76A47E807}"/>
                </a:ext>
              </a:extLst>
            </p:cNvPr>
            <p:cNvSpPr/>
            <p:nvPr/>
          </p:nvSpPr>
          <p:spPr>
            <a:xfrm>
              <a:off x="-1" y="0"/>
              <a:ext cx="9044609" cy="39160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B146AB9-E135-D0FB-8256-D1F993509DEA}"/>
                </a:ext>
              </a:extLst>
            </p:cNvPr>
            <p:cNvSpPr/>
            <p:nvPr/>
          </p:nvSpPr>
          <p:spPr>
            <a:xfrm>
              <a:off x="3394365" y="3916017"/>
              <a:ext cx="8797636" cy="294198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2977BF8-6EAA-4065-E8E8-0DB63850EE5C}"/>
                </a:ext>
              </a:extLst>
            </p:cNvPr>
            <p:cNvSpPr/>
            <p:nvPr/>
          </p:nvSpPr>
          <p:spPr>
            <a:xfrm>
              <a:off x="13249" y="168966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A logo on a black background&#10;&#10;Description automatically generated">
            <a:extLst>
              <a:ext uri="{FF2B5EF4-FFF2-40B4-BE49-F238E27FC236}">
                <a16:creationId xmlns:a16="http://schemas.microsoft.com/office/drawing/2014/main" id="{75D4CEDA-EE78-641C-03B0-42E4BAFCB5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03" y="5143500"/>
            <a:ext cx="2066312" cy="2066312"/>
          </a:xfrm>
          <a:prstGeom prst="rect">
            <a:avLst/>
          </a:prstGeom>
        </p:spPr>
      </p:pic>
      <p:pic>
        <p:nvPicPr>
          <p:cNvPr id="3" name="Graphic 2" descr="Warning icon. ">
            <a:extLst>
              <a:ext uri="{FF2B5EF4-FFF2-40B4-BE49-F238E27FC236}">
                <a16:creationId xmlns:a16="http://schemas.microsoft.com/office/drawing/2014/main" id="{5B652C03-90E7-FB9A-2502-5B06E666C0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53591" y="1601853"/>
            <a:ext cx="3191968" cy="319196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7424BDD-E5D1-324B-95DA-1FFBE0D66E3B}"/>
              </a:ext>
            </a:extLst>
          </p:cNvPr>
          <p:cNvSpPr txBox="1">
            <a:spLocks/>
          </p:cNvSpPr>
          <p:nvPr userDrawn="1"/>
        </p:nvSpPr>
        <p:spPr>
          <a:xfrm>
            <a:off x="1384765" y="2390392"/>
            <a:ext cx="6472695" cy="3191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lbert Sans SemiBold" pitchFamily="2" charset="0"/>
                <a:ea typeface="+mj-ea"/>
                <a:cs typeface="+mj-cs"/>
              </a:defRPr>
            </a:lvl1pPr>
          </a:lstStyle>
          <a:p>
            <a:pPr lvl="0" algn="l">
              <a:lnSpc>
                <a:spcPct val="120000"/>
              </a:lnSpc>
            </a:pPr>
            <a:r>
              <a:rPr lang="en-US" sz="2800" dirty="0">
                <a:solidFill>
                  <a:schemeClr val="bg2"/>
                </a:solidFill>
                <a:latin typeface="Kumbh Sans" pitchFamily="2" charset="0"/>
              </a:rPr>
              <a:t>Submit your </a:t>
            </a:r>
            <a:r>
              <a:rPr lang="en-US" sz="2800" b="1" dirty="0">
                <a:solidFill>
                  <a:schemeClr val="bg2"/>
                </a:solidFill>
                <a:latin typeface="Kumbh Sans" pitchFamily="2" charset="0"/>
              </a:rPr>
              <a:t>Post Program Assessment </a:t>
            </a:r>
            <a:r>
              <a:rPr lang="en-US" sz="2800" dirty="0">
                <a:solidFill>
                  <a:schemeClr val="bg2"/>
                </a:solidFill>
                <a:latin typeface="Kumbh Sans" pitchFamily="2" charset="0"/>
              </a:rPr>
              <a:t>and </a:t>
            </a:r>
            <a:r>
              <a:rPr lang="en-US" sz="2800" b="1" dirty="0">
                <a:solidFill>
                  <a:schemeClr val="bg2"/>
                </a:solidFill>
                <a:latin typeface="Kumbh Sans" pitchFamily="2" charset="0"/>
              </a:rPr>
              <a:t>Post Program Survey </a:t>
            </a:r>
            <a:r>
              <a:rPr lang="en-US" sz="2800" dirty="0">
                <a:solidFill>
                  <a:schemeClr val="bg2"/>
                </a:solidFill>
                <a:latin typeface="Kumbh Sans" pitchFamily="2" charset="0"/>
              </a:rPr>
              <a:t>for each session to earn your </a:t>
            </a:r>
            <a:r>
              <a:rPr lang="en-US" sz="2800" b="1" dirty="0">
                <a:solidFill>
                  <a:schemeClr val="bg2"/>
                </a:solidFill>
                <a:latin typeface="Kumbh Sans" pitchFamily="2" charset="0"/>
              </a:rPr>
              <a:t>Certificate of Completion</a:t>
            </a:r>
            <a:r>
              <a:rPr lang="en-US" sz="2800" dirty="0">
                <a:solidFill>
                  <a:schemeClr val="bg2"/>
                </a:solidFill>
                <a:latin typeface="Kumbh Sans" pitchFamily="2" charset="0"/>
              </a:rPr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70D2639-C18E-51DE-A029-480381F76FC6}"/>
              </a:ext>
            </a:extLst>
          </p:cNvPr>
          <p:cNvSpPr txBox="1">
            <a:spLocks/>
          </p:cNvSpPr>
          <p:nvPr userDrawn="1"/>
        </p:nvSpPr>
        <p:spPr>
          <a:xfrm>
            <a:off x="1384765" y="1240382"/>
            <a:ext cx="75126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lbert Sans SemiBold" pitchFamily="2" charset="0"/>
                <a:ea typeface="+mj-ea"/>
                <a:cs typeface="+mj-cs"/>
              </a:defRPr>
            </a:lvl1pPr>
          </a:lstStyle>
          <a:p>
            <a:pPr lvl="0" algn="l">
              <a:lnSpc>
                <a:spcPct val="120000"/>
              </a:lnSpc>
            </a:pPr>
            <a:r>
              <a:rPr lang="en-US" sz="6600" dirty="0">
                <a:solidFill>
                  <a:schemeClr val="bg2"/>
                </a:solidFill>
                <a:latin typeface="Albert Sans SemiBold" pitchFamily="2" charset="0"/>
              </a:rPr>
              <a:t>Don’t Forget!</a:t>
            </a:r>
          </a:p>
        </p:txBody>
      </p:sp>
    </p:spTree>
    <p:extLst>
      <p:ext uri="{BB962C8B-B14F-4D97-AF65-F5344CB8AC3E}">
        <p14:creationId xmlns:p14="http://schemas.microsoft.com/office/powerpoint/2010/main" val="1468439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A2BF9EB5-F950-DD77-3424-F5945E8DA25B}"/>
              </a:ext>
            </a:extLst>
          </p:cNvPr>
          <p:cNvGrpSpPr/>
          <p:nvPr userDrawn="1"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104A764-9914-7BC7-EA46-9ACA0834ACAF}"/>
                </a:ext>
              </a:extLst>
            </p:cNvPr>
            <p:cNvSpPr/>
            <p:nvPr/>
          </p:nvSpPr>
          <p:spPr>
            <a:xfrm>
              <a:off x="5360506" y="0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327D021-607D-E61F-7F74-0C46879C020E}"/>
                </a:ext>
              </a:extLst>
            </p:cNvPr>
            <p:cNvSpPr/>
            <p:nvPr/>
          </p:nvSpPr>
          <p:spPr>
            <a:xfrm>
              <a:off x="-1" y="0"/>
              <a:ext cx="9044609" cy="39160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B03570A-0E1E-0CD8-5328-9F0A663F9B8C}"/>
                </a:ext>
              </a:extLst>
            </p:cNvPr>
            <p:cNvSpPr/>
            <p:nvPr/>
          </p:nvSpPr>
          <p:spPr>
            <a:xfrm>
              <a:off x="3394365" y="3916017"/>
              <a:ext cx="8797636" cy="294198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4390300-D597-609E-BCF9-E871111AC477}"/>
                </a:ext>
              </a:extLst>
            </p:cNvPr>
            <p:cNvSpPr/>
            <p:nvPr/>
          </p:nvSpPr>
          <p:spPr>
            <a:xfrm>
              <a:off x="13249" y="168966"/>
              <a:ext cx="6818245" cy="66890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A logo on a black background&#10;&#10;Description automatically generated">
            <a:extLst>
              <a:ext uri="{FF2B5EF4-FFF2-40B4-BE49-F238E27FC236}">
                <a16:creationId xmlns:a16="http://schemas.microsoft.com/office/drawing/2014/main" id="{9E4E828F-34FE-121B-DE2E-1EE8CEF29D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03" y="5143500"/>
            <a:ext cx="2066312" cy="20663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60428"/>
            <a:ext cx="3932237" cy="35085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21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chemeClr val="tx1"/>
            </a:gs>
            <a:gs pos="0">
              <a:srgbClr val="D6E5E4"/>
            </a:gs>
            <a:gs pos="100000">
              <a:srgbClr val="ACCBC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AB29664-5333-A702-506C-9FD86F0CD3B1}"/>
              </a:ext>
            </a:extLst>
          </p:cNvPr>
          <p:cNvSpPr/>
          <p:nvPr userDrawn="1"/>
        </p:nvSpPr>
        <p:spPr>
          <a:xfrm>
            <a:off x="5360506" y="0"/>
            <a:ext cx="6818245" cy="66890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310A45-BC1F-8B1F-2454-260A9CD44F15}"/>
              </a:ext>
            </a:extLst>
          </p:cNvPr>
          <p:cNvSpPr/>
          <p:nvPr userDrawn="1"/>
        </p:nvSpPr>
        <p:spPr>
          <a:xfrm>
            <a:off x="-1" y="0"/>
            <a:ext cx="9044609" cy="39160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6CC2B0-7926-BE0C-5189-98F330D51D80}"/>
              </a:ext>
            </a:extLst>
          </p:cNvPr>
          <p:cNvSpPr/>
          <p:nvPr userDrawn="1"/>
        </p:nvSpPr>
        <p:spPr>
          <a:xfrm>
            <a:off x="3394365" y="3916017"/>
            <a:ext cx="8797636" cy="29419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BC248B5-C8D4-B885-70ED-02F5E3A17E06}"/>
              </a:ext>
            </a:extLst>
          </p:cNvPr>
          <p:cNvSpPr/>
          <p:nvPr userDrawn="1"/>
        </p:nvSpPr>
        <p:spPr>
          <a:xfrm>
            <a:off x="13249" y="168966"/>
            <a:ext cx="6818245" cy="66890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61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24620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2" r:id="rId8"/>
    <p:sldLayoutId id="2147483680" r:id="rId9"/>
    <p:sldLayoutId id="2147483681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Albert Sans SemiBold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2"/>
          </a:solidFill>
          <a:latin typeface="Kumbh Sans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2"/>
          </a:solidFill>
          <a:latin typeface="Kumbh Sans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Kumbh Sans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Kumbh Sans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Kumbh Sans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726E6-04B6-3AC9-84D9-55169831E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0589" y="3186544"/>
            <a:ext cx="6600825" cy="1274619"/>
          </a:xfrm>
        </p:spPr>
        <p:txBody>
          <a:bodyPr>
            <a:norm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465A1B-A9F9-D5D6-0A4F-C2E0988AD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0589" y="5001491"/>
            <a:ext cx="6831884" cy="720858"/>
          </a:xfrm>
        </p:spPr>
        <p:txBody>
          <a:bodyPr/>
          <a:lstStyle/>
          <a:p>
            <a:r>
              <a:rPr lang="en-US" dirty="0"/>
              <a:t>Presenter name(s)</a:t>
            </a:r>
          </a:p>
        </p:txBody>
      </p:sp>
    </p:spTree>
    <p:extLst>
      <p:ext uri="{BB962C8B-B14F-4D97-AF65-F5344CB8AC3E}">
        <p14:creationId xmlns:p14="http://schemas.microsoft.com/office/powerpoint/2010/main" val="21304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33D9960-3BA0-9DEB-57FB-4277A896F1A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Ending Slide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AD6550-F5BA-7D7B-3EE1-037E8391E2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Presenter contact info</a:t>
            </a:r>
          </a:p>
        </p:txBody>
      </p:sp>
    </p:spTree>
    <p:extLst>
      <p:ext uri="{BB962C8B-B14F-4D97-AF65-F5344CB8AC3E}">
        <p14:creationId xmlns:p14="http://schemas.microsoft.com/office/powerpoint/2010/main" val="159225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BAC8EE-0C5A-06F7-72D6-4B32D2401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bert Sans SemiBold" pitchFamily="2" charset="0"/>
              </a:rPr>
              <a:t>Presentation Tips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9096CD3-A384-88BF-B70C-79749E6B0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0940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Use a sans serif font (i.e. Ariel, Verdana, Tahoma)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Use at least 22-point font size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Keep slides uncluttered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Do not place text on top of an image</a:t>
            </a:r>
          </a:p>
        </p:txBody>
      </p:sp>
    </p:spTree>
    <p:extLst>
      <p:ext uri="{BB962C8B-B14F-4D97-AF65-F5344CB8AC3E}">
        <p14:creationId xmlns:p14="http://schemas.microsoft.com/office/powerpoint/2010/main" val="190194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5793D-0D79-AE46-290C-6EE8AAC8C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Column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A005E-C545-F944-6AE5-7401879618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Bullet point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945F0-FC9F-994F-BC1D-BB13865C5D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Bullet point</a:t>
            </a:r>
          </a:p>
        </p:txBody>
      </p:sp>
    </p:spTree>
    <p:extLst>
      <p:ext uri="{BB962C8B-B14F-4D97-AF65-F5344CB8AC3E}">
        <p14:creationId xmlns:p14="http://schemas.microsoft.com/office/powerpoint/2010/main" val="274844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26D5D-2A19-F31B-0352-1920E851F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Slide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F60F7F-15A2-B3D7-BBE2-3356970365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Option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8FED9-48C8-1004-1224-A7677ADFFE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Bullet point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A4435A-434E-0837-2D7D-5A2BCBE678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Option 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B9C3F1-6095-F027-34A3-15A2B89655F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Bullet point</a:t>
            </a:r>
          </a:p>
        </p:txBody>
      </p:sp>
    </p:spTree>
    <p:extLst>
      <p:ext uri="{BB962C8B-B14F-4D97-AF65-F5344CB8AC3E}">
        <p14:creationId xmlns:p14="http://schemas.microsoft.com/office/powerpoint/2010/main" val="3103222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3E93-1E88-8CC3-6851-452D5CCCF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Only Slide</a:t>
            </a:r>
          </a:p>
        </p:txBody>
      </p:sp>
    </p:spTree>
    <p:extLst>
      <p:ext uri="{BB962C8B-B14F-4D97-AF65-F5344CB8AC3E}">
        <p14:creationId xmlns:p14="http://schemas.microsoft.com/office/powerpoint/2010/main" val="1974447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5B78B-E642-689A-9E9F-78E3C53AE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61ED3-E517-3F59-1577-227B98E3E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Picture caption</a:t>
            </a:r>
          </a:p>
        </p:txBody>
      </p:sp>
      <p:pic>
        <p:nvPicPr>
          <p:cNvPr id="6" name="Picture Placeholder 5" descr="A group of people holding signs">
            <a:extLst>
              <a:ext uri="{FF2B5EF4-FFF2-40B4-BE49-F238E27FC236}">
                <a16:creationId xmlns:a16="http://schemas.microsoft.com/office/drawing/2014/main" id="{CC6EC701-BB34-1280-AD20-103EDA32BB8C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" r="7785"/>
          <a:stretch>
            <a:fillRect/>
          </a:stretch>
        </p:blipFill>
        <p:spPr>
          <a:xfrm>
            <a:off x="5026025" y="573087"/>
            <a:ext cx="6172200" cy="4873625"/>
          </a:xfrm>
        </p:spPr>
      </p:pic>
    </p:spTree>
    <p:extLst>
      <p:ext uri="{BB962C8B-B14F-4D97-AF65-F5344CB8AC3E}">
        <p14:creationId xmlns:p14="http://schemas.microsoft.com/office/powerpoint/2010/main" val="546368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1F6CE-AAF7-9CD1-8222-7E7B5A35B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Section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FD0DF-6781-34BD-5E51-1AE1CB59B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042" y="2008543"/>
            <a:ext cx="10379915" cy="3791554"/>
          </a:xfrm>
        </p:spPr>
        <p:txBody>
          <a:bodyPr/>
          <a:lstStyle/>
          <a:p>
            <a:r>
              <a:rPr lang="en-US" dirty="0"/>
              <a:t>Text here.</a:t>
            </a:r>
          </a:p>
        </p:txBody>
      </p:sp>
    </p:spTree>
    <p:extLst>
      <p:ext uri="{BB962C8B-B14F-4D97-AF65-F5344CB8AC3E}">
        <p14:creationId xmlns:p14="http://schemas.microsoft.com/office/powerpoint/2010/main" val="40263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C6B6A-0A26-06B2-1A01-BB1BEF0DE1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Blank Slide</a:t>
            </a:r>
          </a:p>
        </p:txBody>
      </p:sp>
    </p:spTree>
    <p:extLst>
      <p:ext uri="{BB962C8B-B14F-4D97-AF65-F5344CB8AC3E}">
        <p14:creationId xmlns:p14="http://schemas.microsoft.com/office/powerpoint/2010/main" val="4032970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34984-06E7-CE0B-74D5-30B6301820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Don’t Forget</a:t>
            </a:r>
          </a:p>
        </p:txBody>
      </p:sp>
    </p:spTree>
    <p:extLst>
      <p:ext uri="{BB962C8B-B14F-4D97-AF65-F5344CB8AC3E}">
        <p14:creationId xmlns:p14="http://schemas.microsoft.com/office/powerpoint/2010/main" val="2607528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MDRIA Conference 2024">
      <a:dk1>
        <a:srgbClr val="000000"/>
      </a:dk1>
      <a:lt1>
        <a:sysClr val="window" lastClr="FFFFFF"/>
      </a:lt1>
      <a:dk2>
        <a:srgbClr val="253D60"/>
      </a:dk2>
      <a:lt2>
        <a:srgbClr val="E7E6E6"/>
      </a:lt2>
      <a:accent1>
        <a:srgbClr val="349686"/>
      </a:accent1>
      <a:accent2>
        <a:srgbClr val="D65F2C"/>
      </a:accent2>
      <a:accent3>
        <a:srgbClr val="F1F4F5"/>
      </a:accent3>
      <a:accent4>
        <a:srgbClr val="444444"/>
      </a:accent4>
      <a:accent5>
        <a:srgbClr val="253D60"/>
      </a:accent5>
      <a:accent6>
        <a:srgbClr val="85D5C8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</TotalTime>
  <Words>82</Words>
  <Application>Microsoft Office PowerPoint</Application>
  <PresentationFormat>Widescreen</PresentationFormat>
  <Paragraphs>25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Albert Sans SemiBold</vt:lpstr>
      <vt:lpstr>Aptos</vt:lpstr>
      <vt:lpstr>Arial</vt:lpstr>
      <vt:lpstr>Calibri</vt:lpstr>
      <vt:lpstr>Kumbh Sans</vt:lpstr>
      <vt:lpstr>Office Theme</vt:lpstr>
      <vt:lpstr>Presentation Title</vt:lpstr>
      <vt:lpstr>Presentation Tips</vt:lpstr>
      <vt:lpstr>Two Column Slide</vt:lpstr>
      <vt:lpstr>Comparison Slide</vt:lpstr>
      <vt:lpstr>Title Only Slide</vt:lpstr>
      <vt:lpstr>Picture Title</vt:lpstr>
      <vt:lpstr>Presentation Section</vt:lpstr>
      <vt:lpstr>Blank Slide</vt:lpstr>
      <vt:lpstr>Don’t Forget</vt:lpstr>
      <vt:lpstr>Ending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Lisa Huntsha</cp:lastModifiedBy>
  <cp:revision>84</cp:revision>
  <dcterms:created xsi:type="dcterms:W3CDTF">2024-05-22T13:58:56Z</dcterms:created>
  <dcterms:modified xsi:type="dcterms:W3CDTF">2024-11-06T19:50:50Z</dcterms:modified>
</cp:coreProperties>
</file>