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2"/>
  </p:handoutMasterIdLst>
  <p:sldIdLst>
    <p:sldId id="273" r:id="rId2"/>
    <p:sldId id="261" r:id="rId3"/>
    <p:sldId id="274" r:id="rId4"/>
    <p:sldId id="275" r:id="rId5"/>
    <p:sldId id="276" r:id="rId6"/>
    <p:sldId id="277" r:id="rId7"/>
    <p:sldId id="271" r:id="rId8"/>
    <p:sldId id="278" r:id="rId9"/>
    <p:sldId id="267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9686"/>
    <a:srgbClr val="B3D0CD"/>
    <a:srgbClr val="D65F2C"/>
    <a:srgbClr val="121E30"/>
    <a:srgbClr val="253D6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EBAFF5-DDFC-4940-9C97-23D22068A62D}" v="66" dt="2024-05-22T14:32:57.3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8" autoAdjust="0"/>
    <p:restoredTop sz="93447" autoAdjust="0"/>
  </p:normalViewPr>
  <p:slideViewPr>
    <p:cSldViewPr snapToGrid="0">
      <p:cViewPr varScale="1">
        <p:scale>
          <a:sx n="56" d="100"/>
          <a:sy n="56" d="100"/>
        </p:scale>
        <p:origin x="808" y="28"/>
      </p:cViewPr>
      <p:guideLst/>
    </p:cSldViewPr>
  </p:slideViewPr>
  <p:outlineViewPr>
    <p:cViewPr>
      <p:scale>
        <a:sx n="33" d="100"/>
        <a:sy n="33" d="100"/>
      </p:scale>
      <p:origin x="0" y="-49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5" d="100"/>
          <a:sy n="45" d="100"/>
        </p:scale>
        <p:origin x="2760" y="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Huntsha" clId="Web-{52EBAFF5-DDFC-4940-9C97-23D22068A62D}"/>
    <pc:docChg chg="addSld delSld modSld addMainMaster delMainMaster">
      <pc:chgData name="Lisa Huntsha" userId="" providerId="" clId="Web-{52EBAFF5-DDFC-4940-9C97-23D22068A62D}" dt="2024-05-22T14:32:57.325" v="63"/>
      <pc:docMkLst>
        <pc:docMk/>
      </pc:docMkLst>
      <pc:sldChg chg="addSp delSp modSp mod modClrScheme chgLayout">
        <pc:chgData name="Lisa Huntsha" userId="" providerId="" clId="Web-{52EBAFF5-DDFC-4940-9C97-23D22068A62D}" dt="2024-05-22T14:31:02.072" v="48"/>
        <pc:sldMkLst>
          <pc:docMk/>
          <pc:sldMk cId="109857222" sldId="256"/>
        </pc:sldMkLst>
        <pc:spChg chg="mod ord">
          <ac:chgData name="Lisa Huntsha" userId="" providerId="" clId="Web-{52EBAFF5-DDFC-4940-9C97-23D22068A62D}" dt="2024-05-22T14:31:02.072" v="48"/>
          <ac:spMkLst>
            <pc:docMk/>
            <pc:sldMk cId="109857222" sldId="256"/>
            <ac:spMk id="2" creationId="{00000000-0000-0000-0000-000000000000}"/>
          </ac:spMkLst>
        </pc:spChg>
        <pc:spChg chg="mod ord">
          <ac:chgData name="Lisa Huntsha" userId="" providerId="" clId="Web-{52EBAFF5-DDFC-4940-9C97-23D22068A62D}" dt="2024-05-22T14:31:02.072" v="48"/>
          <ac:spMkLst>
            <pc:docMk/>
            <pc:sldMk cId="109857222" sldId="256"/>
            <ac:spMk id="3" creationId="{00000000-0000-0000-0000-000000000000}"/>
          </ac:spMkLst>
        </pc:spChg>
        <pc:spChg chg="add del mod">
          <ac:chgData name="Lisa Huntsha" userId="" providerId="" clId="Web-{52EBAFF5-DDFC-4940-9C97-23D22068A62D}" dt="2024-05-22T14:10:24.717" v="21"/>
          <ac:spMkLst>
            <pc:docMk/>
            <pc:sldMk cId="109857222" sldId="256"/>
            <ac:spMk id="6" creationId="{C1E4D0F4-8809-93FA-E41C-5E6C004D1978}"/>
          </ac:spMkLst>
        </pc:spChg>
        <pc:spChg chg="add del mod">
          <ac:chgData name="Lisa Huntsha" userId="" providerId="" clId="Web-{52EBAFF5-DDFC-4940-9C97-23D22068A62D}" dt="2024-05-22T14:12:36.720" v="47"/>
          <ac:spMkLst>
            <pc:docMk/>
            <pc:sldMk cId="109857222" sldId="256"/>
            <ac:spMk id="7" creationId="{DD6B92D3-5335-9693-095F-90D4B59B2EFB}"/>
          </ac:spMkLst>
        </pc:spChg>
        <pc:picChg chg="add mod">
          <ac:chgData name="Lisa Huntsha" userId="" providerId="" clId="Web-{52EBAFF5-DDFC-4940-9C97-23D22068A62D}" dt="2024-05-22T14:08:36.651" v="13" actId="1076"/>
          <ac:picMkLst>
            <pc:docMk/>
            <pc:sldMk cId="109857222" sldId="256"/>
            <ac:picMk id="4" creationId="{53612141-54E2-B831-8F38-BCF70309B65A}"/>
          </ac:picMkLst>
        </pc:picChg>
        <pc:picChg chg="add del mod">
          <ac:chgData name="Lisa Huntsha" userId="" providerId="" clId="Web-{52EBAFF5-DDFC-4940-9C97-23D22068A62D}" dt="2024-05-22T14:09:54.450" v="18"/>
          <ac:picMkLst>
            <pc:docMk/>
            <pc:sldMk cId="109857222" sldId="256"/>
            <ac:picMk id="5" creationId="{C3581C45-34F1-B241-1564-B159154F9136}"/>
          </ac:picMkLst>
        </pc:picChg>
      </pc:sldChg>
      <pc:sldChg chg="addSp delSp modSp new mod modClrScheme chgLayout">
        <pc:chgData name="Lisa Huntsha" userId="" providerId="" clId="Web-{52EBAFF5-DDFC-4940-9C97-23D22068A62D}" dt="2024-05-22T14:31:02.072" v="48"/>
        <pc:sldMkLst>
          <pc:docMk/>
          <pc:sldMk cId="3163328393" sldId="257"/>
        </pc:sldMkLst>
        <pc:spChg chg="mod ord">
          <ac:chgData name="Lisa Huntsha" userId="" providerId="" clId="Web-{52EBAFF5-DDFC-4940-9C97-23D22068A62D}" dt="2024-05-22T14:31:02.072" v="48"/>
          <ac:spMkLst>
            <pc:docMk/>
            <pc:sldMk cId="3163328393" sldId="257"/>
            <ac:spMk id="2" creationId="{FDCC0796-6B45-B9B3-A86E-06C31C32CE30}"/>
          </ac:spMkLst>
        </pc:spChg>
        <pc:spChg chg="del">
          <ac:chgData name="Lisa Huntsha" userId="" providerId="" clId="Web-{52EBAFF5-DDFC-4940-9C97-23D22068A62D}" dt="2024-05-22T14:07:45.134" v="1"/>
          <ac:spMkLst>
            <pc:docMk/>
            <pc:sldMk cId="3163328393" sldId="257"/>
            <ac:spMk id="3" creationId="{56943955-29CA-09A7-0B28-AFF6F48C7A67}"/>
          </ac:spMkLst>
        </pc:spChg>
        <pc:spChg chg="add mod ord">
          <ac:chgData name="Lisa Huntsha" userId="" providerId="" clId="Web-{52EBAFF5-DDFC-4940-9C97-23D22068A62D}" dt="2024-05-22T14:31:02.072" v="48"/>
          <ac:spMkLst>
            <pc:docMk/>
            <pc:sldMk cId="3163328393" sldId="257"/>
            <ac:spMk id="6" creationId="{017F2470-90C7-2CF7-AED8-5763B70D9762}"/>
          </ac:spMkLst>
        </pc:spChg>
        <pc:picChg chg="add del mod ord">
          <ac:chgData name="Lisa Huntsha" userId="" providerId="" clId="Web-{52EBAFF5-DDFC-4940-9C97-23D22068A62D}" dt="2024-05-22T14:07:47.853" v="2"/>
          <ac:picMkLst>
            <pc:docMk/>
            <pc:sldMk cId="3163328393" sldId="257"/>
            <ac:picMk id="4" creationId="{0AD7D136-EEAD-5F23-921A-D7BB583BB86F}"/>
          </ac:picMkLst>
        </pc:picChg>
      </pc:sldChg>
      <pc:sldChg chg="addSp modSp add mod setBg modClrScheme chgLayout">
        <pc:chgData name="Lisa Huntsha" userId="" providerId="" clId="Web-{52EBAFF5-DDFC-4940-9C97-23D22068A62D}" dt="2024-05-22T14:31:19.385" v="49"/>
        <pc:sldMkLst>
          <pc:docMk/>
          <pc:sldMk cId="3636797388" sldId="258"/>
        </pc:sldMkLst>
        <pc:spChg chg="mod ord">
          <ac:chgData name="Lisa Huntsha" userId="" providerId="" clId="Web-{52EBAFF5-DDFC-4940-9C97-23D22068A62D}" dt="2024-05-22T14:31:02.072" v="48"/>
          <ac:spMkLst>
            <pc:docMk/>
            <pc:sldMk cId="3636797388" sldId="258"/>
            <ac:spMk id="2" creationId="{00000000-0000-0000-0000-000000000000}"/>
          </ac:spMkLst>
        </pc:spChg>
        <pc:spChg chg="mod ord">
          <ac:chgData name="Lisa Huntsha" userId="" providerId="" clId="Web-{52EBAFF5-DDFC-4940-9C97-23D22068A62D}" dt="2024-05-22T14:31:02.072" v="48"/>
          <ac:spMkLst>
            <pc:docMk/>
            <pc:sldMk cId="3636797388" sldId="258"/>
            <ac:spMk id="3" creationId="{00000000-0000-0000-0000-000000000000}"/>
          </ac:spMkLst>
        </pc:spChg>
        <pc:picChg chg="add mod">
          <ac:chgData name="Lisa Huntsha" userId="" providerId="" clId="Web-{52EBAFF5-DDFC-4940-9C97-23D22068A62D}" dt="2024-05-22T14:08:30.776" v="12" actId="1076"/>
          <ac:picMkLst>
            <pc:docMk/>
            <pc:sldMk cId="3636797388" sldId="258"/>
            <ac:picMk id="4" creationId="{EDE7E170-E879-0781-5992-025556AA13E7}"/>
          </ac:picMkLst>
        </pc:picChg>
      </pc:sldChg>
      <pc:sldChg chg="add del">
        <pc:chgData name="Lisa Huntsha" userId="" providerId="" clId="Web-{52EBAFF5-DDFC-4940-9C97-23D22068A62D}" dt="2024-05-22T14:07:56.603" v="5"/>
        <pc:sldMkLst>
          <pc:docMk/>
          <pc:sldMk cId="604870184" sldId="259"/>
        </pc:sldMkLst>
      </pc:sldChg>
      <pc:sldChg chg="addSp delSp modSp new">
        <pc:chgData name="Lisa Huntsha" userId="" providerId="" clId="Web-{52EBAFF5-DDFC-4940-9C97-23D22068A62D}" dt="2024-05-22T14:32:57.325" v="63"/>
        <pc:sldMkLst>
          <pc:docMk/>
          <pc:sldMk cId="1281680006" sldId="259"/>
        </pc:sldMkLst>
        <pc:spChg chg="del">
          <ac:chgData name="Lisa Huntsha" userId="" providerId="" clId="Web-{52EBAFF5-DDFC-4940-9C97-23D22068A62D}" dt="2024-05-22T14:31:48.105" v="52"/>
          <ac:spMkLst>
            <pc:docMk/>
            <pc:sldMk cId="1281680006" sldId="259"/>
            <ac:spMk id="2" creationId="{B8A38A4E-DAF2-21DA-6368-14B71D8901A9}"/>
          </ac:spMkLst>
        </pc:spChg>
        <pc:spChg chg="del">
          <ac:chgData name="Lisa Huntsha" userId="" providerId="" clId="Web-{52EBAFF5-DDFC-4940-9C97-23D22068A62D}" dt="2024-05-22T14:31:46.933" v="51"/>
          <ac:spMkLst>
            <pc:docMk/>
            <pc:sldMk cId="1281680006" sldId="259"/>
            <ac:spMk id="3" creationId="{C5F39E7B-EAA7-16CE-9127-EC437C27ACB6}"/>
          </ac:spMkLst>
        </pc:spChg>
        <pc:spChg chg="add del mod">
          <ac:chgData name="Lisa Huntsha" userId="" providerId="" clId="Web-{52EBAFF5-DDFC-4940-9C97-23D22068A62D}" dt="2024-05-22T14:32:57.325" v="63"/>
          <ac:spMkLst>
            <pc:docMk/>
            <pc:sldMk cId="1281680006" sldId="259"/>
            <ac:spMk id="4" creationId="{94041AC9-9350-2044-E60D-B0E33BEC1731}"/>
          </ac:spMkLst>
        </pc:spChg>
      </pc:sldChg>
      <pc:sldMasterChg chg="del delSldLayout">
        <pc:chgData name="Lisa Huntsha" userId="" providerId="" clId="Web-{52EBAFF5-DDFC-4940-9C97-23D22068A62D}" dt="2024-05-22T14:31:02.072" v="48"/>
        <pc:sldMasterMkLst>
          <pc:docMk/>
          <pc:sldMasterMk cId="2460954070" sldId="2147483660"/>
        </pc:sldMasterMkLst>
        <pc:sldLayoutChg chg="del">
          <pc:chgData name="Lisa Huntsha" userId="" providerId="" clId="Web-{52EBAFF5-DDFC-4940-9C97-23D22068A62D}" dt="2024-05-22T14:31:02.072" v="48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Lisa Huntsha" userId="" providerId="" clId="Web-{52EBAFF5-DDFC-4940-9C97-23D22068A62D}" dt="2024-05-22T14:31:02.072" v="48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Lisa Huntsha" userId="" providerId="" clId="Web-{52EBAFF5-DDFC-4940-9C97-23D22068A62D}" dt="2024-05-22T14:31:02.072" v="48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Lisa Huntsha" userId="" providerId="" clId="Web-{52EBAFF5-DDFC-4940-9C97-23D22068A62D}" dt="2024-05-22T14:31:02.072" v="48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Lisa Huntsha" userId="" providerId="" clId="Web-{52EBAFF5-DDFC-4940-9C97-23D22068A62D}" dt="2024-05-22T14:31:02.072" v="48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Lisa Huntsha" userId="" providerId="" clId="Web-{52EBAFF5-DDFC-4940-9C97-23D22068A62D}" dt="2024-05-22T14:31:02.072" v="48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Lisa Huntsha" userId="" providerId="" clId="Web-{52EBAFF5-DDFC-4940-9C97-23D22068A62D}" dt="2024-05-22T14:31:02.072" v="48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Lisa Huntsha" userId="" providerId="" clId="Web-{52EBAFF5-DDFC-4940-9C97-23D22068A62D}" dt="2024-05-22T14:31:02.072" v="48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Lisa Huntsha" userId="" providerId="" clId="Web-{52EBAFF5-DDFC-4940-9C97-23D22068A62D}" dt="2024-05-22T14:31:02.072" v="48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Lisa Huntsha" userId="" providerId="" clId="Web-{52EBAFF5-DDFC-4940-9C97-23D22068A62D}" dt="2024-05-22T14:31:02.072" v="48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Lisa Huntsha" userId="" providerId="" clId="Web-{52EBAFF5-DDFC-4940-9C97-23D22068A62D}" dt="2024-05-22T14:31:02.072" v="48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addSldLayout modSldLayout">
        <pc:chgData name="Lisa Huntsha" userId="" providerId="" clId="Web-{52EBAFF5-DDFC-4940-9C97-23D22068A62D}" dt="2024-05-22T14:31:02.072" v="48"/>
        <pc:sldMasterMkLst>
          <pc:docMk/>
          <pc:sldMasterMk cId="1942462012" sldId="2147483672"/>
        </pc:sldMasterMkLst>
        <pc:sldLayoutChg chg="add mod replId">
          <pc:chgData name="Lisa Huntsha" userId="" providerId="" clId="Web-{52EBAFF5-DDFC-4940-9C97-23D22068A62D}" dt="2024-05-22T14:31:02.072" v="48"/>
          <pc:sldLayoutMkLst>
            <pc:docMk/>
            <pc:sldMasterMk cId="1942462012" sldId="2147483672"/>
            <pc:sldLayoutMk cId="4106025418" sldId="2147483673"/>
          </pc:sldLayoutMkLst>
        </pc:sldLayoutChg>
        <pc:sldLayoutChg chg="add mod replId">
          <pc:chgData name="Lisa Huntsha" userId="" providerId="" clId="Web-{52EBAFF5-DDFC-4940-9C97-23D22068A62D}" dt="2024-05-22T14:31:02.072" v="48"/>
          <pc:sldLayoutMkLst>
            <pc:docMk/>
            <pc:sldMasterMk cId="1942462012" sldId="2147483672"/>
            <pc:sldLayoutMk cId="1300258617" sldId="2147483674"/>
          </pc:sldLayoutMkLst>
        </pc:sldLayoutChg>
        <pc:sldLayoutChg chg="add mod replId">
          <pc:chgData name="Lisa Huntsha" userId="" providerId="" clId="Web-{52EBAFF5-DDFC-4940-9C97-23D22068A62D}" dt="2024-05-22T14:31:02.072" v="48"/>
          <pc:sldLayoutMkLst>
            <pc:docMk/>
            <pc:sldMasterMk cId="1942462012" sldId="2147483672"/>
            <pc:sldLayoutMk cId="2929907716" sldId="2147483675"/>
          </pc:sldLayoutMkLst>
        </pc:sldLayoutChg>
        <pc:sldLayoutChg chg="add mod replId">
          <pc:chgData name="Lisa Huntsha" userId="" providerId="" clId="Web-{52EBAFF5-DDFC-4940-9C97-23D22068A62D}" dt="2024-05-22T14:31:02.072" v="48"/>
          <pc:sldLayoutMkLst>
            <pc:docMk/>
            <pc:sldMasterMk cId="1942462012" sldId="2147483672"/>
            <pc:sldLayoutMk cId="1114579941" sldId="2147483676"/>
          </pc:sldLayoutMkLst>
        </pc:sldLayoutChg>
        <pc:sldLayoutChg chg="add mod replId">
          <pc:chgData name="Lisa Huntsha" userId="" providerId="" clId="Web-{52EBAFF5-DDFC-4940-9C97-23D22068A62D}" dt="2024-05-22T14:31:02.072" v="48"/>
          <pc:sldLayoutMkLst>
            <pc:docMk/>
            <pc:sldMasterMk cId="1942462012" sldId="2147483672"/>
            <pc:sldLayoutMk cId="457979386" sldId="2147483677"/>
          </pc:sldLayoutMkLst>
        </pc:sldLayoutChg>
        <pc:sldLayoutChg chg="add mod replId">
          <pc:chgData name="Lisa Huntsha" userId="" providerId="" clId="Web-{52EBAFF5-DDFC-4940-9C97-23D22068A62D}" dt="2024-05-22T14:31:02.072" v="48"/>
          <pc:sldLayoutMkLst>
            <pc:docMk/>
            <pc:sldMasterMk cId="1942462012" sldId="2147483672"/>
            <pc:sldLayoutMk cId="1630915630" sldId="2147483678"/>
          </pc:sldLayoutMkLst>
        </pc:sldLayoutChg>
        <pc:sldLayoutChg chg="add mod replId">
          <pc:chgData name="Lisa Huntsha" userId="" providerId="" clId="Web-{52EBAFF5-DDFC-4940-9C97-23D22068A62D}" dt="2024-05-22T14:31:02.072" v="48"/>
          <pc:sldLayoutMkLst>
            <pc:docMk/>
            <pc:sldMasterMk cId="1942462012" sldId="2147483672"/>
            <pc:sldLayoutMk cId="4227426412" sldId="2147483679"/>
          </pc:sldLayoutMkLst>
        </pc:sldLayoutChg>
        <pc:sldLayoutChg chg="add mod replId">
          <pc:chgData name="Lisa Huntsha" userId="" providerId="" clId="Web-{52EBAFF5-DDFC-4940-9C97-23D22068A62D}" dt="2024-05-22T14:31:02.072" v="48"/>
          <pc:sldLayoutMkLst>
            <pc:docMk/>
            <pc:sldMasterMk cId="1942462012" sldId="2147483672"/>
            <pc:sldLayoutMk cId="333210730" sldId="2147483680"/>
          </pc:sldLayoutMkLst>
        </pc:sldLayoutChg>
        <pc:sldLayoutChg chg="add mod replId">
          <pc:chgData name="Lisa Huntsha" userId="" providerId="" clId="Web-{52EBAFF5-DDFC-4940-9C97-23D22068A62D}" dt="2024-05-22T14:31:02.072" v="48"/>
          <pc:sldLayoutMkLst>
            <pc:docMk/>
            <pc:sldMasterMk cId="1942462012" sldId="2147483672"/>
            <pc:sldLayoutMk cId="934003212" sldId="2147483681"/>
          </pc:sldLayoutMkLst>
        </pc:sldLayoutChg>
        <pc:sldLayoutChg chg="add mod replId">
          <pc:chgData name="Lisa Huntsha" userId="" providerId="" clId="Web-{52EBAFF5-DDFC-4940-9C97-23D22068A62D}" dt="2024-05-22T14:31:02.072" v="48"/>
          <pc:sldLayoutMkLst>
            <pc:docMk/>
            <pc:sldMasterMk cId="1942462012" sldId="2147483672"/>
            <pc:sldLayoutMk cId="290426941" sldId="2147483682"/>
          </pc:sldLayoutMkLst>
        </pc:sldLayoutChg>
        <pc:sldLayoutChg chg="add mod replId">
          <pc:chgData name="Lisa Huntsha" userId="" providerId="" clId="Web-{52EBAFF5-DDFC-4940-9C97-23D22068A62D}" dt="2024-05-22T14:31:02.072" v="48"/>
          <pc:sldLayoutMkLst>
            <pc:docMk/>
            <pc:sldMasterMk cId="1942462012" sldId="2147483672"/>
            <pc:sldLayoutMk cId="4071720905" sldId="2147483683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9654E-B841-89F5-224F-9FE0CA3D436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A69A1A-2F57-8003-F66C-A56F13EB472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EABF3-0D10-4B46-B6D2-C103B39E08EF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8F2CF6-5413-FF0B-2C84-B9B5B72AC10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138C52-88D3-EB74-8157-266F974D1E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67082-4CAC-4A44-8681-FF5788CB9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048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0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86068" y="992275"/>
            <a:ext cx="6396165" cy="2146462"/>
          </a:xfrm>
        </p:spPr>
        <p:txBody>
          <a:bodyPr anchor="b"/>
          <a:lstStyle>
            <a:lvl1pPr algn="l">
              <a:defRPr sz="6000">
                <a:solidFill>
                  <a:schemeClr val="bg2"/>
                </a:solidFill>
                <a:latin typeface="Albert Sans SemiBold" pitchFamily="2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86068" y="3412009"/>
            <a:ext cx="6396165" cy="115590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name(s)</a:t>
            </a:r>
          </a:p>
        </p:txBody>
      </p:sp>
      <p:pic>
        <p:nvPicPr>
          <p:cNvPr id="18" name="Picture 17" descr="A logo for a conference&#10;&#10;AI-generated content may be incorrect.">
            <a:extLst>
              <a:ext uri="{FF2B5EF4-FFF2-40B4-BE49-F238E27FC236}">
                <a16:creationId xmlns:a16="http://schemas.microsoft.com/office/drawing/2014/main" id="{1460AFCC-0D83-6A4F-45F2-06B73658FB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6" y="1088904"/>
            <a:ext cx="4348827" cy="5260719"/>
          </a:xfrm>
          <a:prstGeom prst="rect">
            <a:avLst/>
          </a:prstGeom>
        </p:spPr>
      </p:pic>
      <p:pic>
        <p:nvPicPr>
          <p:cNvPr id="21" name="Picture 20" descr="A black and teal line&#10;&#10;AI-generated content may be incorrect.">
            <a:extLst>
              <a:ext uri="{FF2B5EF4-FFF2-40B4-BE49-F238E27FC236}">
                <a16:creationId xmlns:a16="http://schemas.microsoft.com/office/drawing/2014/main" id="{07D49690-2DF3-1354-C576-44F6FB81A6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89" b="18380"/>
          <a:stretch/>
        </p:blipFill>
        <p:spPr>
          <a:xfrm flipH="1">
            <a:off x="-31412" y="5551739"/>
            <a:ext cx="12247473" cy="139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025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069975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Picture Title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317898"/>
            <a:ext cx="3932237" cy="354308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Picture caption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F6E7A80-3C8F-4A9F-DE82-4709DAA0AE92}"/>
              </a:ext>
            </a:extLst>
          </p:cNvPr>
          <p:cNvGrpSpPr/>
          <p:nvPr userDrawn="1"/>
        </p:nvGrpSpPr>
        <p:grpSpPr>
          <a:xfrm>
            <a:off x="-1634" y="5969845"/>
            <a:ext cx="11856932" cy="813727"/>
            <a:chOff x="-1634" y="5969845"/>
            <a:chExt cx="11856932" cy="813727"/>
          </a:xfrm>
        </p:grpSpPr>
        <p:pic>
          <p:nvPicPr>
            <p:cNvPr id="8" name="Picture 7" descr="A black and teal stripe&#10;&#10;AI-generated content may be incorrect.">
              <a:extLst>
                <a:ext uri="{FF2B5EF4-FFF2-40B4-BE49-F238E27FC236}">
                  <a16:creationId xmlns:a16="http://schemas.microsoft.com/office/drawing/2014/main" id="{97814CC0-6ECA-D07F-AC7B-6CC297C81A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01" t="50018" r="12901" b="35194"/>
            <a:stretch/>
          </p:blipFill>
          <p:spPr>
            <a:xfrm>
              <a:off x="-1634" y="6289546"/>
              <a:ext cx="9158334" cy="212771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CAB5A70-7028-9BF9-2B1B-A3D218083FEA}"/>
                </a:ext>
              </a:extLst>
            </p:cNvPr>
            <p:cNvSpPr/>
            <p:nvPr userDrawn="1"/>
          </p:nvSpPr>
          <p:spPr>
            <a:xfrm>
              <a:off x="9067200" y="6016317"/>
              <a:ext cx="767255" cy="767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A black background with blue and green text&#10;&#10;AI-generated content may be incorrect.">
              <a:extLst>
                <a:ext uri="{FF2B5EF4-FFF2-40B4-BE49-F238E27FC236}">
                  <a16:creationId xmlns:a16="http://schemas.microsoft.com/office/drawing/2014/main" id="{2A3B4967-C40A-912F-B66A-8EE1BCA409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6278" y="5969845"/>
              <a:ext cx="2649020" cy="7924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4003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ack and teal line&#10;&#10;AI-generated content may be incorrect.">
            <a:extLst>
              <a:ext uri="{FF2B5EF4-FFF2-40B4-BE49-F238E27FC236}">
                <a16:creationId xmlns:a16="http://schemas.microsoft.com/office/drawing/2014/main" id="{44C69C53-CE6C-D1C8-5F67-FD9B43A41A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89" b="18380"/>
          <a:stretch/>
        </p:blipFill>
        <p:spPr>
          <a:xfrm flipH="1">
            <a:off x="-31412" y="5551739"/>
            <a:ext cx="12247473" cy="1398921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8A1F21-1E72-FAF6-BA5D-49D747D05B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6124" y="1312720"/>
            <a:ext cx="5847610" cy="2286000"/>
          </a:xfrm>
        </p:spPr>
        <p:txBody>
          <a:bodyPr/>
          <a:lstStyle>
            <a:lvl1pPr marL="0" indent="0" algn="l">
              <a:buNone/>
              <a:defRPr/>
            </a:lvl1pPr>
          </a:lstStyle>
          <a:p>
            <a:pPr lvl="0"/>
            <a:r>
              <a:rPr lang="en-US" dirty="0"/>
              <a:t>Presenter contact info</a:t>
            </a:r>
          </a:p>
        </p:txBody>
      </p:sp>
      <p:pic>
        <p:nvPicPr>
          <p:cNvPr id="9" name="Picture 8" descr="A logo for a conference&#10;&#10;AI-generated content may be incorrect.">
            <a:extLst>
              <a:ext uri="{FF2B5EF4-FFF2-40B4-BE49-F238E27FC236}">
                <a16:creationId xmlns:a16="http://schemas.microsoft.com/office/drawing/2014/main" id="{42CB5C5E-48E8-D90F-A12C-3BE95EBCE7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41"/>
          <a:stretch/>
        </p:blipFill>
        <p:spPr>
          <a:xfrm>
            <a:off x="8095478" y="1152298"/>
            <a:ext cx="3416277" cy="455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016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Presentation Tips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838200" y="1908174"/>
            <a:ext cx="10515600" cy="39611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Use a sans serif font (i.e. Ariel, Verdana, Tahoma)</a:t>
            </a:r>
            <a:br>
              <a:rPr lang="en-US" dirty="0"/>
            </a:br>
            <a:r>
              <a:rPr lang="en-US" dirty="0"/>
              <a:t>Use at least 22-point font size</a:t>
            </a:r>
            <a:br>
              <a:rPr lang="en-US" dirty="0"/>
            </a:br>
            <a:r>
              <a:rPr lang="en-US" dirty="0"/>
              <a:t>Keep slides uncluttered</a:t>
            </a:r>
            <a:br>
              <a:rPr lang="en-US" dirty="0"/>
            </a:br>
            <a:r>
              <a:rPr lang="en-US" dirty="0"/>
              <a:t>Do not place text on top of an image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C0D9C26-C947-63FF-A448-2A8975CE5B01}"/>
              </a:ext>
            </a:extLst>
          </p:cNvPr>
          <p:cNvGrpSpPr/>
          <p:nvPr userDrawn="1"/>
        </p:nvGrpSpPr>
        <p:grpSpPr>
          <a:xfrm>
            <a:off x="-1634" y="5969845"/>
            <a:ext cx="11856932" cy="813727"/>
            <a:chOff x="-1634" y="5969845"/>
            <a:chExt cx="11856932" cy="813727"/>
          </a:xfrm>
        </p:grpSpPr>
        <p:pic>
          <p:nvPicPr>
            <p:cNvPr id="9" name="Picture 8" descr="A black and teal stripe&#10;&#10;AI-generated content may be incorrect.">
              <a:extLst>
                <a:ext uri="{FF2B5EF4-FFF2-40B4-BE49-F238E27FC236}">
                  <a16:creationId xmlns:a16="http://schemas.microsoft.com/office/drawing/2014/main" id="{3FE9DC5A-D7DB-FA5E-2945-749D373844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01" t="50018" r="12901" b="35194"/>
            <a:stretch/>
          </p:blipFill>
          <p:spPr>
            <a:xfrm>
              <a:off x="-1634" y="6289546"/>
              <a:ext cx="9158334" cy="212771"/>
            </a:xfrm>
            <a:prstGeom prst="rect">
              <a:avLst/>
            </a:prstGeom>
          </p:spPr>
        </p:pic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CD20455-55BC-26D8-647D-8EBD5B3C2F0B}"/>
                </a:ext>
              </a:extLst>
            </p:cNvPr>
            <p:cNvSpPr/>
            <p:nvPr userDrawn="1"/>
          </p:nvSpPr>
          <p:spPr>
            <a:xfrm>
              <a:off x="9067200" y="6016317"/>
              <a:ext cx="767255" cy="767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A black background with blue and green text&#10;&#10;AI-generated content may be incorrect.">
              <a:extLst>
                <a:ext uri="{FF2B5EF4-FFF2-40B4-BE49-F238E27FC236}">
                  <a16:creationId xmlns:a16="http://schemas.microsoft.com/office/drawing/2014/main" id="{D00E0608-F4D4-DA6F-E82E-D92C8073D2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6278" y="5969845"/>
              <a:ext cx="2649020" cy="7924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0258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729132"/>
            <a:ext cx="10515600" cy="104854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Presentation Section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49" y="2022397"/>
            <a:ext cx="10379915" cy="3791554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Text here.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37597A5-B787-6488-1D4A-A89CDBBBEB4C}"/>
              </a:ext>
            </a:extLst>
          </p:cNvPr>
          <p:cNvGrpSpPr/>
          <p:nvPr userDrawn="1"/>
        </p:nvGrpSpPr>
        <p:grpSpPr>
          <a:xfrm>
            <a:off x="-1634" y="5969845"/>
            <a:ext cx="11856932" cy="813727"/>
            <a:chOff x="-1634" y="5969845"/>
            <a:chExt cx="11856932" cy="813727"/>
          </a:xfrm>
        </p:grpSpPr>
        <p:pic>
          <p:nvPicPr>
            <p:cNvPr id="7" name="Picture 6" descr="A black and teal stripe&#10;&#10;AI-generated content may be incorrect.">
              <a:extLst>
                <a:ext uri="{FF2B5EF4-FFF2-40B4-BE49-F238E27FC236}">
                  <a16:creationId xmlns:a16="http://schemas.microsoft.com/office/drawing/2014/main" id="{22DAC566-B712-45B1-00E8-B0DA64C4B5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01" t="50018" r="12901" b="35194"/>
            <a:stretch/>
          </p:blipFill>
          <p:spPr>
            <a:xfrm>
              <a:off x="-1634" y="6289546"/>
              <a:ext cx="9158334" cy="212771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255CD50-74B8-8553-0D36-5B777153509B}"/>
                </a:ext>
              </a:extLst>
            </p:cNvPr>
            <p:cNvSpPr/>
            <p:nvPr userDrawn="1"/>
          </p:nvSpPr>
          <p:spPr>
            <a:xfrm>
              <a:off x="9067200" y="6016317"/>
              <a:ext cx="767255" cy="767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A black background with blue and green text&#10;&#10;AI-generated content may be incorrect.">
              <a:extLst>
                <a:ext uri="{FF2B5EF4-FFF2-40B4-BE49-F238E27FC236}">
                  <a16:creationId xmlns:a16="http://schemas.microsoft.com/office/drawing/2014/main" id="{9D7FB055-8783-0DD2-D8EB-61393A68E1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6278" y="5969845"/>
              <a:ext cx="2649020" cy="7924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9907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 Column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1179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Bullet point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1179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Bullet point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0A62707-D9F0-B3F0-8518-A74322E39641}"/>
              </a:ext>
            </a:extLst>
          </p:cNvPr>
          <p:cNvGrpSpPr/>
          <p:nvPr userDrawn="1"/>
        </p:nvGrpSpPr>
        <p:grpSpPr>
          <a:xfrm>
            <a:off x="-1634" y="5969845"/>
            <a:ext cx="11856932" cy="813727"/>
            <a:chOff x="-1634" y="5969845"/>
            <a:chExt cx="11856932" cy="813727"/>
          </a:xfrm>
        </p:grpSpPr>
        <p:pic>
          <p:nvPicPr>
            <p:cNvPr id="8" name="Picture 7" descr="A black and teal stripe&#10;&#10;AI-generated content may be incorrect.">
              <a:extLst>
                <a:ext uri="{FF2B5EF4-FFF2-40B4-BE49-F238E27FC236}">
                  <a16:creationId xmlns:a16="http://schemas.microsoft.com/office/drawing/2014/main" id="{A96836D5-AFAD-993A-7545-E421E71C4D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01" t="50018" r="12901" b="35194"/>
            <a:stretch/>
          </p:blipFill>
          <p:spPr>
            <a:xfrm>
              <a:off x="-1634" y="6289546"/>
              <a:ext cx="9158334" cy="212771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62DF4ED-1B7B-B2A1-6E4D-B2273BDBAEF5}"/>
                </a:ext>
              </a:extLst>
            </p:cNvPr>
            <p:cNvSpPr/>
            <p:nvPr userDrawn="1"/>
          </p:nvSpPr>
          <p:spPr>
            <a:xfrm>
              <a:off x="9067200" y="6016317"/>
              <a:ext cx="767255" cy="767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A black background with blue and green text&#10;&#10;AI-generated content may be incorrect.">
              <a:extLst>
                <a:ext uri="{FF2B5EF4-FFF2-40B4-BE49-F238E27FC236}">
                  <a16:creationId xmlns:a16="http://schemas.microsoft.com/office/drawing/2014/main" id="{F2E91B12-838B-253F-59E1-4A3423F46C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6278" y="5969845"/>
              <a:ext cx="2649020" cy="7924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4579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Comparison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Option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806995"/>
            <a:ext cx="5157787" cy="306040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Bullet point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Option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806995"/>
            <a:ext cx="5183188" cy="306040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Bullet point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779A0B9-E769-3A1A-0FE4-AA9399484881}"/>
              </a:ext>
            </a:extLst>
          </p:cNvPr>
          <p:cNvGrpSpPr/>
          <p:nvPr userDrawn="1"/>
        </p:nvGrpSpPr>
        <p:grpSpPr>
          <a:xfrm>
            <a:off x="-1634" y="5969845"/>
            <a:ext cx="11856932" cy="813727"/>
            <a:chOff x="-1634" y="5969845"/>
            <a:chExt cx="11856932" cy="813727"/>
          </a:xfrm>
        </p:grpSpPr>
        <p:pic>
          <p:nvPicPr>
            <p:cNvPr id="10" name="Picture 9" descr="A black and teal stripe&#10;&#10;AI-generated content may be incorrect.">
              <a:extLst>
                <a:ext uri="{FF2B5EF4-FFF2-40B4-BE49-F238E27FC236}">
                  <a16:creationId xmlns:a16="http://schemas.microsoft.com/office/drawing/2014/main" id="{A92D9DBD-AE85-9562-EA69-3EAF5EC1C7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01" t="50018" r="12901" b="35194"/>
            <a:stretch/>
          </p:blipFill>
          <p:spPr>
            <a:xfrm>
              <a:off x="-1634" y="6289546"/>
              <a:ext cx="9158334" cy="212771"/>
            </a:xfrm>
            <a:prstGeom prst="rect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C8C2EAF-DC25-BB94-065A-D58526E41619}"/>
                </a:ext>
              </a:extLst>
            </p:cNvPr>
            <p:cNvSpPr/>
            <p:nvPr userDrawn="1"/>
          </p:nvSpPr>
          <p:spPr>
            <a:xfrm>
              <a:off x="9067200" y="6016317"/>
              <a:ext cx="767255" cy="767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A black background with blue and green text&#10;&#10;AI-generated content may be incorrect.">
              <a:extLst>
                <a:ext uri="{FF2B5EF4-FFF2-40B4-BE49-F238E27FC236}">
                  <a16:creationId xmlns:a16="http://schemas.microsoft.com/office/drawing/2014/main" id="{F0D5FB2A-ED86-213E-76C6-24966D0CE1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6278" y="5969845"/>
              <a:ext cx="2649020" cy="7924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7979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766219"/>
            <a:ext cx="10515600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Title Only Slide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104763C-1839-DCE0-BCE0-C6EDDCB7A805}"/>
              </a:ext>
            </a:extLst>
          </p:cNvPr>
          <p:cNvGrpSpPr/>
          <p:nvPr userDrawn="1"/>
        </p:nvGrpSpPr>
        <p:grpSpPr>
          <a:xfrm>
            <a:off x="-1634" y="5969845"/>
            <a:ext cx="11856932" cy="813727"/>
            <a:chOff x="-1634" y="5969845"/>
            <a:chExt cx="11856932" cy="813727"/>
          </a:xfrm>
        </p:grpSpPr>
        <p:pic>
          <p:nvPicPr>
            <p:cNvPr id="6" name="Picture 5" descr="A black and teal stripe&#10;&#10;AI-generated content may be incorrect.">
              <a:extLst>
                <a:ext uri="{FF2B5EF4-FFF2-40B4-BE49-F238E27FC236}">
                  <a16:creationId xmlns:a16="http://schemas.microsoft.com/office/drawing/2014/main" id="{94F3ED5A-E90F-A47B-BFA8-2FEED5331C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01" t="50018" r="12901" b="35194"/>
            <a:stretch/>
          </p:blipFill>
          <p:spPr>
            <a:xfrm>
              <a:off x="-1634" y="6289546"/>
              <a:ext cx="9158334" cy="212771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130A76D-D451-4749-F668-5E326CA89D70}"/>
                </a:ext>
              </a:extLst>
            </p:cNvPr>
            <p:cNvSpPr/>
            <p:nvPr userDrawn="1"/>
          </p:nvSpPr>
          <p:spPr>
            <a:xfrm>
              <a:off x="9067200" y="6016317"/>
              <a:ext cx="767255" cy="767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A black background with blue and green text&#10;&#10;AI-generated content may be incorrect.">
              <a:extLst>
                <a:ext uri="{FF2B5EF4-FFF2-40B4-BE49-F238E27FC236}">
                  <a16:creationId xmlns:a16="http://schemas.microsoft.com/office/drawing/2014/main" id="{01B79A22-4548-2896-7C91-F774E729E2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6278" y="5969845"/>
              <a:ext cx="2649020" cy="7924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0915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D9ED8AF-1512-CA6C-8AE0-CC058C1D959B}"/>
              </a:ext>
            </a:extLst>
          </p:cNvPr>
          <p:cNvGrpSpPr/>
          <p:nvPr userDrawn="1"/>
        </p:nvGrpSpPr>
        <p:grpSpPr>
          <a:xfrm>
            <a:off x="-1634" y="5969845"/>
            <a:ext cx="11856932" cy="813727"/>
            <a:chOff x="-1634" y="5969845"/>
            <a:chExt cx="11856932" cy="813727"/>
          </a:xfrm>
        </p:grpSpPr>
        <p:pic>
          <p:nvPicPr>
            <p:cNvPr id="5" name="Picture 4" descr="A black and teal stripe&#10;&#10;AI-generated content may be incorrect.">
              <a:extLst>
                <a:ext uri="{FF2B5EF4-FFF2-40B4-BE49-F238E27FC236}">
                  <a16:creationId xmlns:a16="http://schemas.microsoft.com/office/drawing/2014/main" id="{F9654C70-25DD-CF04-F3D1-7AEBB90DE6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01" t="50018" r="12901" b="35194"/>
            <a:stretch/>
          </p:blipFill>
          <p:spPr>
            <a:xfrm>
              <a:off x="-1634" y="6289546"/>
              <a:ext cx="9158334" cy="212771"/>
            </a:xfrm>
            <a:prstGeom prst="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7014C2A-FF10-A85F-101E-1A07545FE759}"/>
                </a:ext>
              </a:extLst>
            </p:cNvPr>
            <p:cNvSpPr/>
            <p:nvPr userDrawn="1"/>
          </p:nvSpPr>
          <p:spPr>
            <a:xfrm>
              <a:off x="9067200" y="6016317"/>
              <a:ext cx="767255" cy="767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A black background with blue and green text&#10;&#10;AI-generated content may be incorrect.">
              <a:extLst>
                <a:ext uri="{FF2B5EF4-FFF2-40B4-BE49-F238E27FC236}">
                  <a16:creationId xmlns:a16="http://schemas.microsoft.com/office/drawing/2014/main" id="{FB530B87-1BF6-AD8B-43AA-C987B6A97E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6278" y="5969845"/>
              <a:ext cx="2649020" cy="7924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7426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n't Forg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Warning icon. ">
            <a:extLst>
              <a:ext uri="{FF2B5EF4-FFF2-40B4-BE49-F238E27FC236}">
                <a16:creationId xmlns:a16="http://schemas.microsoft.com/office/drawing/2014/main" id="{5B652C03-90E7-FB9A-2502-5B06E666C0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53591" y="1601853"/>
            <a:ext cx="3191968" cy="319196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7424BDD-E5D1-324B-95DA-1FFBE0D66E3B}"/>
              </a:ext>
            </a:extLst>
          </p:cNvPr>
          <p:cNvSpPr txBox="1">
            <a:spLocks/>
          </p:cNvSpPr>
          <p:nvPr userDrawn="1"/>
        </p:nvSpPr>
        <p:spPr>
          <a:xfrm>
            <a:off x="1384765" y="1783502"/>
            <a:ext cx="6472695" cy="26928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lbert Sans SemiBold" pitchFamily="2" charset="0"/>
                <a:ea typeface="+mj-ea"/>
                <a:cs typeface="+mj-cs"/>
              </a:defRPr>
            </a:lvl1pPr>
          </a:lstStyle>
          <a:p>
            <a:pPr lvl="0" algn="l">
              <a:lnSpc>
                <a:spcPct val="120000"/>
              </a:lnSpc>
            </a:pPr>
            <a:r>
              <a:rPr lang="en-US" sz="2800" b="0" i="0" kern="1200" dirty="0">
                <a:solidFill>
                  <a:schemeClr val="bg2"/>
                </a:solidFill>
                <a:effectLst/>
                <a:latin typeface="Albert Sans" pitchFamily="2" charset="0"/>
                <a:ea typeface="+mj-ea"/>
                <a:cs typeface="+mj-cs"/>
              </a:rPr>
              <a:t>Please complete the </a:t>
            </a:r>
            <a:r>
              <a:rPr lang="en-US" sz="2800" b="1" i="0" kern="1200" dirty="0">
                <a:solidFill>
                  <a:schemeClr val="bg2"/>
                </a:solidFill>
                <a:effectLst/>
                <a:latin typeface="Albert Sans" pitchFamily="2" charset="0"/>
                <a:ea typeface="+mj-ea"/>
                <a:cs typeface="+mj-cs"/>
              </a:rPr>
              <a:t>Post-Program Survey </a:t>
            </a:r>
            <a:r>
              <a:rPr lang="en-US" sz="2800" b="0" i="0" kern="1200" dirty="0">
                <a:solidFill>
                  <a:schemeClr val="bg2"/>
                </a:solidFill>
                <a:effectLst/>
                <a:latin typeface="Albert Sans" pitchFamily="2" charset="0"/>
                <a:ea typeface="+mj-ea"/>
                <a:cs typeface="+mj-cs"/>
              </a:rPr>
              <a:t>for each session to help us improve future programs.</a:t>
            </a:r>
          </a:p>
          <a:p>
            <a:pPr lvl="0" algn="l">
              <a:lnSpc>
                <a:spcPct val="120000"/>
              </a:lnSpc>
            </a:pPr>
            <a:endParaRPr lang="en-US" sz="2800" b="0" i="0" kern="1200" dirty="0">
              <a:solidFill>
                <a:schemeClr val="bg2"/>
              </a:solidFill>
              <a:effectLst/>
              <a:latin typeface="Albert Sans" pitchFamily="2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0" i="1" kern="1200" dirty="0">
                <a:solidFill>
                  <a:schemeClr val="bg2"/>
                </a:solidFill>
                <a:effectLst/>
                <a:latin typeface="Albert Sans" pitchFamily="2" charset="0"/>
                <a:ea typeface="+mj-ea"/>
                <a:cs typeface="+mj-cs"/>
              </a:rPr>
              <a:t>Don’t forget to </a:t>
            </a:r>
            <a:r>
              <a:rPr lang="en-US" sz="2800" b="1" i="1" kern="1200" dirty="0">
                <a:solidFill>
                  <a:schemeClr val="bg2"/>
                </a:solidFill>
                <a:effectLst/>
                <a:latin typeface="Albert Sans" pitchFamily="2" charset="0"/>
                <a:ea typeface="+mj-ea"/>
                <a:cs typeface="+mj-cs"/>
              </a:rPr>
              <a:t>scan out </a:t>
            </a:r>
            <a:r>
              <a:rPr lang="en-US" sz="2800" b="0" i="1" kern="1200" dirty="0">
                <a:solidFill>
                  <a:schemeClr val="bg2"/>
                </a:solidFill>
                <a:effectLst/>
                <a:latin typeface="Albert Sans" pitchFamily="2" charset="0"/>
                <a:ea typeface="+mj-ea"/>
                <a:cs typeface="+mj-cs"/>
              </a:rPr>
              <a:t>of this session!</a:t>
            </a:r>
            <a:endParaRPr lang="en-US" sz="1600" b="0" i="1" dirty="0">
              <a:solidFill>
                <a:schemeClr val="bg2"/>
              </a:solidFill>
              <a:latin typeface="Albert Sans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70D2639-C18E-51DE-A029-480381F76FC6}"/>
              </a:ext>
            </a:extLst>
          </p:cNvPr>
          <p:cNvSpPr txBox="1">
            <a:spLocks/>
          </p:cNvSpPr>
          <p:nvPr userDrawn="1"/>
        </p:nvSpPr>
        <p:spPr>
          <a:xfrm>
            <a:off x="1384765" y="719387"/>
            <a:ext cx="6972426" cy="9638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lbert Sans SemiBold" pitchFamily="2" charset="0"/>
                <a:ea typeface="+mj-ea"/>
                <a:cs typeface="+mj-cs"/>
              </a:defRPr>
            </a:lvl1pPr>
          </a:lstStyle>
          <a:p>
            <a:pPr lvl="0" algn="l">
              <a:lnSpc>
                <a:spcPct val="120000"/>
              </a:lnSpc>
            </a:pPr>
            <a:r>
              <a:rPr lang="en-US" sz="6600" dirty="0">
                <a:solidFill>
                  <a:schemeClr val="bg2"/>
                </a:solidFill>
                <a:latin typeface="Albert Sans SemiBold" pitchFamily="2" charset="0"/>
              </a:rPr>
              <a:t>Don’t Forget!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E3D68DA-EAF6-2EBB-6E42-9DF7D808989D}"/>
              </a:ext>
            </a:extLst>
          </p:cNvPr>
          <p:cNvGrpSpPr/>
          <p:nvPr userDrawn="1"/>
        </p:nvGrpSpPr>
        <p:grpSpPr>
          <a:xfrm>
            <a:off x="-1634" y="5969845"/>
            <a:ext cx="11856932" cy="813727"/>
            <a:chOff x="-1634" y="5969845"/>
            <a:chExt cx="11856932" cy="813727"/>
          </a:xfrm>
        </p:grpSpPr>
        <p:pic>
          <p:nvPicPr>
            <p:cNvPr id="8" name="Picture 7" descr="A black and teal stripe&#10;&#10;AI-generated content may be incorrect.">
              <a:extLst>
                <a:ext uri="{FF2B5EF4-FFF2-40B4-BE49-F238E27FC236}">
                  <a16:creationId xmlns:a16="http://schemas.microsoft.com/office/drawing/2014/main" id="{D909BCFD-3206-146E-ED6F-2CFACC2D9F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01" t="50018" r="12901" b="35194"/>
            <a:stretch/>
          </p:blipFill>
          <p:spPr>
            <a:xfrm>
              <a:off x="-1634" y="6289546"/>
              <a:ext cx="9158334" cy="212771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E5D3396-9FCD-92C9-1905-4DEC93322635}"/>
                </a:ext>
              </a:extLst>
            </p:cNvPr>
            <p:cNvSpPr/>
            <p:nvPr userDrawn="1"/>
          </p:nvSpPr>
          <p:spPr>
            <a:xfrm>
              <a:off x="9067200" y="6016317"/>
              <a:ext cx="767255" cy="767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A black background with blue and green text&#10;&#10;AI-generated content may be incorrect.">
              <a:extLst>
                <a:ext uri="{FF2B5EF4-FFF2-40B4-BE49-F238E27FC236}">
                  <a16:creationId xmlns:a16="http://schemas.microsoft.com/office/drawing/2014/main" id="{339C5719-5086-83B8-053C-5C0148D266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6278" y="5969845"/>
              <a:ext cx="2649020" cy="792461"/>
            </a:xfrm>
            <a:prstGeom prst="rect">
              <a:avLst/>
            </a:prstGeom>
          </p:spPr>
        </p:pic>
      </p:grpSp>
      <p:pic>
        <p:nvPicPr>
          <p:cNvPr id="2" name="Graphic 1" descr="Employee badge with solid fill">
            <a:extLst>
              <a:ext uri="{FF2B5EF4-FFF2-40B4-BE49-F238E27FC236}">
                <a16:creationId xmlns:a16="http://schemas.microsoft.com/office/drawing/2014/main" id="{EB761BB1-8656-EE53-921F-939CD49CB99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678371">
            <a:off x="3518737" y="4242963"/>
            <a:ext cx="1629437" cy="1629437"/>
          </a:xfrm>
          <a:prstGeom prst="rect">
            <a:avLst/>
          </a:prstGeom>
        </p:spPr>
      </p:pic>
      <p:pic>
        <p:nvPicPr>
          <p:cNvPr id="7" name="Graphic 6" descr="Arrow: Slight curve with solid fill">
            <a:extLst>
              <a:ext uri="{FF2B5EF4-FFF2-40B4-BE49-F238E27FC236}">
                <a16:creationId xmlns:a16="http://schemas.microsoft.com/office/drawing/2014/main" id="{5653C2AA-C5DA-5BC8-3936-0C9C4318A45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81650" y="4765219"/>
            <a:ext cx="1251098" cy="125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439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60428"/>
            <a:ext cx="3932237" cy="35085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42E166E-7539-D83F-D27E-8050716F5D9F}"/>
              </a:ext>
            </a:extLst>
          </p:cNvPr>
          <p:cNvGrpSpPr/>
          <p:nvPr userDrawn="1"/>
        </p:nvGrpSpPr>
        <p:grpSpPr>
          <a:xfrm>
            <a:off x="-1634" y="5969845"/>
            <a:ext cx="11856932" cy="813727"/>
            <a:chOff x="-1634" y="5969845"/>
            <a:chExt cx="11856932" cy="813727"/>
          </a:xfrm>
        </p:grpSpPr>
        <p:pic>
          <p:nvPicPr>
            <p:cNvPr id="7" name="Picture 6" descr="A black and teal stripe&#10;&#10;AI-generated content may be incorrect.">
              <a:extLst>
                <a:ext uri="{FF2B5EF4-FFF2-40B4-BE49-F238E27FC236}">
                  <a16:creationId xmlns:a16="http://schemas.microsoft.com/office/drawing/2014/main" id="{02B3F173-72AB-FF87-C8D9-DEC3EBE763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01" t="50018" r="12901" b="35194"/>
            <a:stretch/>
          </p:blipFill>
          <p:spPr>
            <a:xfrm>
              <a:off x="-1634" y="6289546"/>
              <a:ext cx="9158334" cy="212771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869E1FA-6E88-D95A-4703-9CBB6524AFE2}"/>
                </a:ext>
              </a:extLst>
            </p:cNvPr>
            <p:cNvSpPr/>
            <p:nvPr userDrawn="1"/>
          </p:nvSpPr>
          <p:spPr>
            <a:xfrm>
              <a:off x="9067200" y="6016317"/>
              <a:ext cx="767255" cy="767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A black background with blue and green text&#10;&#10;AI-generated content may be incorrect.">
              <a:extLst>
                <a:ext uri="{FF2B5EF4-FFF2-40B4-BE49-F238E27FC236}">
                  <a16:creationId xmlns:a16="http://schemas.microsoft.com/office/drawing/2014/main" id="{AC9B42E8-A412-6241-9F62-BA3499E1E9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6278" y="5969845"/>
              <a:ext cx="2649020" cy="7924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210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61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24620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2" r:id="rId8"/>
    <p:sldLayoutId id="2147483680" r:id="rId9"/>
    <p:sldLayoutId id="2147483681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2"/>
          </a:solidFill>
          <a:latin typeface="Albert Sans SemiBol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2"/>
          </a:solidFill>
          <a:latin typeface="Kumbh Sans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Kumbh Sans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Kumbh Sans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Kumbh Sans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Kumbh Sans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96232FED-DCEB-70C6-0584-AE5F764D25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785825-F82C-C7AC-8110-6EC4DCEC76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4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33D9960-3BA0-9DEB-57FB-4277A896F1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Ending Slide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AD6550-F5BA-7D7B-3EE1-037E8391E2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Presenter contact info</a:t>
            </a:r>
          </a:p>
        </p:txBody>
      </p:sp>
    </p:spTree>
    <p:extLst>
      <p:ext uri="{BB962C8B-B14F-4D97-AF65-F5344CB8AC3E}">
        <p14:creationId xmlns:p14="http://schemas.microsoft.com/office/powerpoint/2010/main" val="1592251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4BAC8EE-0C5A-06F7-72D6-4B32D2401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lbert Sans SemiBold" pitchFamily="2" charset="0"/>
              </a:rPr>
              <a:t>Presentation Tips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9096CD3-A384-88BF-B70C-79749E6B0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0940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Use a sans serif font (i.e. Ariel, Verdana, Tahoma)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Use at least 22-point font size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Keep slides uncluttered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Do not place text on top of an image</a:t>
            </a:r>
          </a:p>
        </p:txBody>
      </p:sp>
    </p:spTree>
    <p:extLst>
      <p:ext uri="{BB962C8B-B14F-4D97-AF65-F5344CB8AC3E}">
        <p14:creationId xmlns:p14="http://schemas.microsoft.com/office/powerpoint/2010/main" val="1901945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5793D-0D79-AE46-290C-6EE8AAC8C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Column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A005E-C545-F944-6AE5-7401879618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Bullet point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F945F0-FC9F-994F-BC1D-BB13865C5D5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Bullet point</a:t>
            </a:r>
          </a:p>
        </p:txBody>
      </p:sp>
    </p:spTree>
    <p:extLst>
      <p:ext uri="{BB962C8B-B14F-4D97-AF65-F5344CB8AC3E}">
        <p14:creationId xmlns:p14="http://schemas.microsoft.com/office/powerpoint/2010/main" val="2748443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26D5D-2A19-F31B-0352-1920E851F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F60F7F-15A2-B3D7-BBE2-3356970365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Option 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A8FED9-48C8-1004-1224-A7677ADFFE0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Bullet point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A4435A-434E-0837-2D7D-5A2BCBE678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Option 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B9C3F1-6095-F027-34A3-15A2B89655F5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172200" y="2806995"/>
            <a:ext cx="5183188" cy="3060405"/>
          </a:xfrm>
        </p:spPr>
        <p:txBody>
          <a:bodyPr/>
          <a:lstStyle/>
          <a:p>
            <a:r>
              <a:rPr lang="en-US" dirty="0"/>
              <a:t>Bullet point</a:t>
            </a:r>
          </a:p>
        </p:txBody>
      </p:sp>
    </p:spTree>
    <p:extLst>
      <p:ext uri="{BB962C8B-B14F-4D97-AF65-F5344CB8AC3E}">
        <p14:creationId xmlns:p14="http://schemas.microsoft.com/office/powerpoint/2010/main" val="3103222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A3E93-1E88-8CC3-6851-452D5CCCF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Only Slide</a:t>
            </a:r>
          </a:p>
        </p:txBody>
      </p:sp>
    </p:spTree>
    <p:extLst>
      <p:ext uri="{BB962C8B-B14F-4D97-AF65-F5344CB8AC3E}">
        <p14:creationId xmlns:p14="http://schemas.microsoft.com/office/powerpoint/2010/main" val="1974447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5B78B-E642-689A-9E9F-78E3C53AE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Picture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61ED3-E517-3F59-1577-227B98E3E45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Picture caption</a:t>
            </a:r>
          </a:p>
        </p:txBody>
      </p:sp>
      <p:pic>
        <p:nvPicPr>
          <p:cNvPr id="6" name="Picture Placeholder 5" descr="A group of people holding signs">
            <a:extLst>
              <a:ext uri="{FF2B5EF4-FFF2-40B4-BE49-F238E27FC236}">
                <a16:creationId xmlns:a16="http://schemas.microsoft.com/office/drawing/2014/main" id="{CC6EC701-BB34-1280-AD20-103EDA32BB8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r="7785"/>
          <a:stretch>
            <a:fillRect/>
          </a:stretch>
        </p:blipFill>
        <p:spPr>
          <a:xfrm>
            <a:off x="5026025" y="573087"/>
            <a:ext cx="6172200" cy="4873625"/>
          </a:xfrm>
        </p:spPr>
      </p:pic>
    </p:spTree>
    <p:extLst>
      <p:ext uri="{BB962C8B-B14F-4D97-AF65-F5344CB8AC3E}">
        <p14:creationId xmlns:p14="http://schemas.microsoft.com/office/powerpoint/2010/main" val="546368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1F6CE-AAF7-9CD1-8222-7E7B5A35B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Section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DFD0DF-6781-34BD-5E51-1AE1CB59B2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Text here.</a:t>
            </a:r>
          </a:p>
        </p:txBody>
      </p:sp>
    </p:spTree>
    <p:extLst>
      <p:ext uri="{BB962C8B-B14F-4D97-AF65-F5344CB8AC3E}">
        <p14:creationId xmlns:p14="http://schemas.microsoft.com/office/powerpoint/2010/main" val="402632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C6B6A-0A26-06B2-1A01-BB1BEF0DE10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Blank Slide</a:t>
            </a:r>
          </a:p>
        </p:txBody>
      </p:sp>
    </p:spTree>
    <p:extLst>
      <p:ext uri="{BB962C8B-B14F-4D97-AF65-F5344CB8AC3E}">
        <p14:creationId xmlns:p14="http://schemas.microsoft.com/office/powerpoint/2010/main" val="4032970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34984-06E7-CE0B-74D5-30B6301820D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Don’t Forget</a:t>
            </a:r>
          </a:p>
        </p:txBody>
      </p:sp>
    </p:spTree>
    <p:extLst>
      <p:ext uri="{BB962C8B-B14F-4D97-AF65-F5344CB8AC3E}">
        <p14:creationId xmlns:p14="http://schemas.microsoft.com/office/powerpoint/2010/main" val="2607528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MDRIA Conference 2024">
      <a:dk1>
        <a:srgbClr val="000000"/>
      </a:dk1>
      <a:lt1>
        <a:sysClr val="window" lastClr="FFFFFF"/>
      </a:lt1>
      <a:dk2>
        <a:srgbClr val="253D60"/>
      </a:dk2>
      <a:lt2>
        <a:srgbClr val="E7E6E6"/>
      </a:lt2>
      <a:accent1>
        <a:srgbClr val="349686"/>
      </a:accent1>
      <a:accent2>
        <a:srgbClr val="D65F2C"/>
      </a:accent2>
      <a:accent3>
        <a:srgbClr val="F1F4F5"/>
      </a:accent3>
      <a:accent4>
        <a:srgbClr val="444444"/>
      </a:accent4>
      <a:accent5>
        <a:srgbClr val="253D60"/>
      </a:accent5>
      <a:accent6>
        <a:srgbClr val="85D5C8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368</TotalTime>
  <Words>74</Words>
  <Application>Microsoft Office PowerPoint</Application>
  <PresentationFormat>Widescreen</PresentationFormat>
  <Paragraphs>22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Albert Sans</vt:lpstr>
      <vt:lpstr>Albert Sans SemiBold</vt:lpstr>
      <vt:lpstr>Aptos</vt:lpstr>
      <vt:lpstr>Arial</vt:lpstr>
      <vt:lpstr>Kumbh Sans</vt:lpstr>
      <vt:lpstr>Office Theme</vt:lpstr>
      <vt:lpstr>PowerPoint Presentation</vt:lpstr>
      <vt:lpstr>Presentation Tips</vt:lpstr>
      <vt:lpstr>Two Column Slide</vt:lpstr>
      <vt:lpstr>Comparison Slide</vt:lpstr>
      <vt:lpstr>Title Only Slide</vt:lpstr>
      <vt:lpstr>Picture Title</vt:lpstr>
      <vt:lpstr>Presentation Section</vt:lpstr>
      <vt:lpstr>Blank Slide</vt:lpstr>
      <vt:lpstr>Don’t Forget</vt:lpstr>
      <vt:lpstr>Ending Slide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Lisa Huntsha</cp:lastModifiedBy>
  <cp:revision>84</cp:revision>
  <dcterms:created xsi:type="dcterms:W3CDTF">2024-05-22T13:58:56Z</dcterms:created>
  <dcterms:modified xsi:type="dcterms:W3CDTF">2025-07-07T17:38:06Z</dcterms:modified>
</cp:coreProperties>
</file>