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2"/>
  </p:notesMasterIdLst>
  <p:handoutMasterIdLst>
    <p:handoutMasterId r:id="rId13"/>
  </p:handoutMasterIdLst>
  <p:sldIdLst>
    <p:sldId id="273" r:id="rId2"/>
    <p:sldId id="261" r:id="rId3"/>
    <p:sldId id="274" r:id="rId4"/>
    <p:sldId id="275" r:id="rId5"/>
    <p:sldId id="276" r:id="rId6"/>
    <p:sldId id="277" r:id="rId7"/>
    <p:sldId id="271" r:id="rId8"/>
    <p:sldId id="278" r:id="rId9"/>
    <p:sldId id="267" r:id="rId10"/>
    <p:sldId id="266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49572"/>
    <a:srgbClr val="D65F2C"/>
    <a:srgbClr val="ACCBC8"/>
    <a:srgbClr val="B3D0CD"/>
    <a:srgbClr val="349686"/>
    <a:srgbClr val="121E30"/>
    <a:srgbClr val="253D6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2EBAFF5-DDFC-4940-9C97-23D22068A62D}" v="66" dt="2024-05-22T14:32:57.32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58" autoAdjust="0"/>
    <p:restoredTop sz="93447" autoAdjust="0"/>
  </p:normalViewPr>
  <p:slideViewPr>
    <p:cSldViewPr snapToGrid="0">
      <p:cViewPr varScale="1">
        <p:scale>
          <a:sx n="56" d="100"/>
          <a:sy n="56" d="100"/>
        </p:scale>
        <p:origin x="808" y="44"/>
      </p:cViewPr>
      <p:guideLst/>
    </p:cSldViewPr>
  </p:slideViewPr>
  <p:outlineViewPr>
    <p:cViewPr>
      <p:scale>
        <a:sx n="33" d="100"/>
        <a:sy n="33" d="100"/>
      </p:scale>
      <p:origin x="0" y="-492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45" d="100"/>
          <a:sy n="45" d="100"/>
        </p:scale>
        <p:origin x="2712" y="6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sa Huntsha" clId="Web-{52EBAFF5-DDFC-4940-9C97-23D22068A62D}"/>
    <pc:docChg chg="addSld delSld modSld addMainMaster delMainMaster">
      <pc:chgData name="Lisa Huntsha" userId="" providerId="" clId="Web-{52EBAFF5-DDFC-4940-9C97-23D22068A62D}" dt="2024-05-22T14:32:57.325" v="63"/>
      <pc:docMkLst>
        <pc:docMk/>
      </pc:docMkLst>
      <pc:sldChg chg="addSp delSp modSp mod modClrScheme chgLayout">
        <pc:chgData name="Lisa Huntsha" userId="" providerId="" clId="Web-{52EBAFF5-DDFC-4940-9C97-23D22068A62D}" dt="2024-05-22T14:31:02.072" v="48"/>
        <pc:sldMkLst>
          <pc:docMk/>
          <pc:sldMk cId="109857222" sldId="256"/>
        </pc:sldMkLst>
        <pc:spChg chg="mod ord">
          <ac:chgData name="Lisa Huntsha" userId="" providerId="" clId="Web-{52EBAFF5-DDFC-4940-9C97-23D22068A62D}" dt="2024-05-22T14:31:02.072" v="48"/>
          <ac:spMkLst>
            <pc:docMk/>
            <pc:sldMk cId="109857222" sldId="256"/>
            <ac:spMk id="2" creationId="{00000000-0000-0000-0000-000000000000}"/>
          </ac:spMkLst>
        </pc:spChg>
        <pc:spChg chg="mod ord">
          <ac:chgData name="Lisa Huntsha" userId="" providerId="" clId="Web-{52EBAFF5-DDFC-4940-9C97-23D22068A62D}" dt="2024-05-22T14:31:02.072" v="48"/>
          <ac:spMkLst>
            <pc:docMk/>
            <pc:sldMk cId="109857222" sldId="256"/>
            <ac:spMk id="3" creationId="{00000000-0000-0000-0000-000000000000}"/>
          </ac:spMkLst>
        </pc:spChg>
        <pc:spChg chg="add del mod">
          <ac:chgData name="Lisa Huntsha" userId="" providerId="" clId="Web-{52EBAFF5-DDFC-4940-9C97-23D22068A62D}" dt="2024-05-22T14:10:24.717" v="21"/>
          <ac:spMkLst>
            <pc:docMk/>
            <pc:sldMk cId="109857222" sldId="256"/>
            <ac:spMk id="6" creationId="{C1E4D0F4-8809-93FA-E41C-5E6C004D1978}"/>
          </ac:spMkLst>
        </pc:spChg>
        <pc:spChg chg="add del mod">
          <ac:chgData name="Lisa Huntsha" userId="" providerId="" clId="Web-{52EBAFF5-DDFC-4940-9C97-23D22068A62D}" dt="2024-05-22T14:12:36.720" v="47"/>
          <ac:spMkLst>
            <pc:docMk/>
            <pc:sldMk cId="109857222" sldId="256"/>
            <ac:spMk id="7" creationId="{DD6B92D3-5335-9693-095F-90D4B59B2EFB}"/>
          </ac:spMkLst>
        </pc:spChg>
        <pc:picChg chg="add mod">
          <ac:chgData name="Lisa Huntsha" userId="" providerId="" clId="Web-{52EBAFF5-DDFC-4940-9C97-23D22068A62D}" dt="2024-05-22T14:08:36.651" v="13" actId="1076"/>
          <ac:picMkLst>
            <pc:docMk/>
            <pc:sldMk cId="109857222" sldId="256"/>
            <ac:picMk id="4" creationId="{53612141-54E2-B831-8F38-BCF70309B65A}"/>
          </ac:picMkLst>
        </pc:picChg>
        <pc:picChg chg="add del mod">
          <ac:chgData name="Lisa Huntsha" userId="" providerId="" clId="Web-{52EBAFF5-DDFC-4940-9C97-23D22068A62D}" dt="2024-05-22T14:09:54.450" v="18"/>
          <ac:picMkLst>
            <pc:docMk/>
            <pc:sldMk cId="109857222" sldId="256"/>
            <ac:picMk id="5" creationId="{C3581C45-34F1-B241-1564-B159154F9136}"/>
          </ac:picMkLst>
        </pc:picChg>
      </pc:sldChg>
      <pc:sldChg chg="addSp delSp modSp new mod modClrScheme chgLayout">
        <pc:chgData name="Lisa Huntsha" userId="" providerId="" clId="Web-{52EBAFF5-DDFC-4940-9C97-23D22068A62D}" dt="2024-05-22T14:31:02.072" v="48"/>
        <pc:sldMkLst>
          <pc:docMk/>
          <pc:sldMk cId="3163328393" sldId="257"/>
        </pc:sldMkLst>
        <pc:spChg chg="mod ord">
          <ac:chgData name="Lisa Huntsha" userId="" providerId="" clId="Web-{52EBAFF5-DDFC-4940-9C97-23D22068A62D}" dt="2024-05-22T14:31:02.072" v="48"/>
          <ac:spMkLst>
            <pc:docMk/>
            <pc:sldMk cId="3163328393" sldId="257"/>
            <ac:spMk id="2" creationId="{FDCC0796-6B45-B9B3-A86E-06C31C32CE30}"/>
          </ac:spMkLst>
        </pc:spChg>
        <pc:spChg chg="del">
          <ac:chgData name="Lisa Huntsha" userId="" providerId="" clId="Web-{52EBAFF5-DDFC-4940-9C97-23D22068A62D}" dt="2024-05-22T14:07:45.134" v="1"/>
          <ac:spMkLst>
            <pc:docMk/>
            <pc:sldMk cId="3163328393" sldId="257"/>
            <ac:spMk id="3" creationId="{56943955-29CA-09A7-0B28-AFF6F48C7A67}"/>
          </ac:spMkLst>
        </pc:spChg>
        <pc:spChg chg="add mod ord">
          <ac:chgData name="Lisa Huntsha" userId="" providerId="" clId="Web-{52EBAFF5-DDFC-4940-9C97-23D22068A62D}" dt="2024-05-22T14:31:02.072" v="48"/>
          <ac:spMkLst>
            <pc:docMk/>
            <pc:sldMk cId="3163328393" sldId="257"/>
            <ac:spMk id="6" creationId="{017F2470-90C7-2CF7-AED8-5763B70D9762}"/>
          </ac:spMkLst>
        </pc:spChg>
        <pc:picChg chg="add del mod ord">
          <ac:chgData name="Lisa Huntsha" userId="" providerId="" clId="Web-{52EBAFF5-DDFC-4940-9C97-23D22068A62D}" dt="2024-05-22T14:07:47.853" v="2"/>
          <ac:picMkLst>
            <pc:docMk/>
            <pc:sldMk cId="3163328393" sldId="257"/>
            <ac:picMk id="4" creationId="{0AD7D136-EEAD-5F23-921A-D7BB583BB86F}"/>
          </ac:picMkLst>
        </pc:picChg>
      </pc:sldChg>
      <pc:sldChg chg="addSp modSp add mod setBg modClrScheme chgLayout">
        <pc:chgData name="Lisa Huntsha" userId="" providerId="" clId="Web-{52EBAFF5-DDFC-4940-9C97-23D22068A62D}" dt="2024-05-22T14:31:19.385" v="49"/>
        <pc:sldMkLst>
          <pc:docMk/>
          <pc:sldMk cId="3636797388" sldId="258"/>
        </pc:sldMkLst>
        <pc:spChg chg="mod ord">
          <ac:chgData name="Lisa Huntsha" userId="" providerId="" clId="Web-{52EBAFF5-DDFC-4940-9C97-23D22068A62D}" dt="2024-05-22T14:31:02.072" v="48"/>
          <ac:spMkLst>
            <pc:docMk/>
            <pc:sldMk cId="3636797388" sldId="258"/>
            <ac:spMk id="2" creationId="{00000000-0000-0000-0000-000000000000}"/>
          </ac:spMkLst>
        </pc:spChg>
        <pc:spChg chg="mod ord">
          <ac:chgData name="Lisa Huntsha" userId="" providerId="" clId="Web-{52EBAFF5-DDFC-4940-9C97-23D22068A62D}" dt="2024-05-22T14:31:02.072" v="48"/>
          <ac:spMkLst>
            <pc:docMk/>
            <pc:sldMk cId="3636797388" sldId="258"/>
            <ac:spMk id="3" creationId="{00000000-0000-0000-0000-000000000000}"/>
          </ac:spMkLst>
        </pc:spChg>
        <pc:picChg chg="add mod">
          <ac:chgData name="Lisa Huntsha" userId="" providerId="" clId="Web-{52EBAFF5-DDFC-4940-9C97-23D22068A62D}" dt="2024-05-22T14:08:30.776" v="12" actId="1076"/>
          <ac:picMkLst>
            <pc:docMk/>
            <pc:sldMk cId="3636797388" sldId="258"/>
            <ac:picMk id="4" creationId="{EDE7E170-E879-0781-5992-025556AA13E7}"/>
          </ac:picMkLst>
        </pc:picChg>
      </pc:sldChg>
      <pc:sldChg chg="add del">
        <pc:chgData name="Lisa Huntsha" userId="" providerId="" clId="Web-{52EBAFF5-DDFC-4940-9C97-23D22068A62D}" dt="2024-05-22T14:07:56.603" v="5"/>
        <pc:sldMkLst>
          <pc:docMk/>
          <pc:sldMk cId="604870184" sldId="259"/>
        </pc:sldMkLst>
      </pc:sldChg>
      <pc:sldChg chg="addSp delSp modSp new">
        <pc:chgData name="Lisa Huntsha" userId="" providerId="" clId="Web-{52EBAFF5-DDFC-4940-9C97-23D22068A62D}" dt="2024-05-22T14:32:57.325" v="63"/>
        <pc:sldMkLst>
          <pc:docMk/>
          <pc:sldMk cId="1281680006" sldId="259"/>
        </pc:sldMkLst>
        <pc:spChg chg="del">
          <ac:chgData name="Lisa Huntsha" userId="" providerId="" clId="Web-{52EBAFF5-DDFC-4940-9C97-23D22068A62D}" dt="2024-05-22T14:31:48.105" v="52"/>
          <ac:spMkLst>
            <pc:docMk/>
            <pc:sldMk cId="1281680006" sldId="259"/>
            <ac:spMk id="2" creationId="{B8A38A4E-DAF2-21DA-6368-14B71D8901A9}"/>
          </ac:spMkLst>
        </pc:spChg>
        <pc:spChg chg="del">
          <ac:chgData name="Lisa Huntsha" userId="" providerId="" clId="Web-{52EBAFF5-DDFC-4940-9C97-23D22068A62D}" dt="2024-05-22T14:31:46.933" v="51"/>
          <ac:spMkLst>
            <pc:docMk/>
            <pc:sldMk cId="1281680006" sldId="259"/>
            <ac:spMk id="3" creationId="{C5F39E7B-EAA7-16CE-9127-EC437C27ACB6}"/>
          </ac:spMkLst>
        </pc:spChg>
        <pc:spChg chg="add del mod">
          <ac:chgData name="Lisa Huntsha" userId="" providerId="" clId="Web-{52EBAFF5-DDFC-4940-9C97-23D22068A62D}" dt="2024-05-22T14:32:57.325" v="63"/>
          <ac:spMkLst>
            <pc:docMk/>
            <pc:sldMk cId="1281680006" sldId="259"/>
            <ac:spMk id="4" creationId="{94041AC9-9350-2044-E60D-B0E33BEC1731}"/>
          </ac:spMkLst>
        </pc:spChg>
      </pc:sldChg>
      <pc:sldMasterChg chg="del delSldLayout">
        <pc:chgData name="Lisa Huntsha" userId="" providerId="" clId="Web-{52EBAFF5-DDFC-4940-9C97-23D22068A62D}" dt="2024-05-22T14:31:02.072" v="48"/>
        <pc:sldMasterMkLst>
          <pc:docMk/>
          <pc:sldMasterMk cId="2460954070" sldId="2147483660"/>
        </pc:sldMasterMkLst>
        <pc:sldLayoutChg chg="del">
          <pc:chgData name="Lisa Huntsha" userId="" providerId="" clId="Web-{52EBAFF5-DDFC-4940-9C97-23D22068A62D}" dt="2024-05-22T14:31:02.072" v="48"/>
          <pc:sldLayoutMkLst>
            <pc:docMk/>
            <pc:sldMasterMk cId="2460954070" sldId="2147483660"/>
            <pc:sldLayoutMk cId="2385387890" sldId="2147483661"/>
          </pc:sldLayoutMkLst>
        </pc:sldLayoutChg>
        <pc:sldLayoutChg chg="del">
          <pc:chgData name="Lisa Huntsha" userId="" providerId="" clId="Web-{52EBAFF5-DDFC-4940-9C97-23D22068A62D}" dt="2024-05-22T14:31:02.072" v="48"/>
          <pc:sldLayoutMkLst>
            <pc:docMk/>
            <pc:sldMasterMk cId="2460954070" sldId="2147483660"/>
            <pc:sldLayoutMk cId="949138452" sldId="2147483662"/>
          </pc:sldLayoutMkLst>
        </pc:sldLayoutChg>
        <pc:sldLayoutChg chg="del">
          <pc:chgData name="Lisa Huntsha" userId="" providerId="" clId="Web-{52EBAFF5-DDFC-4940-9C97-23D22068A62D}" dt="2024-05-22T14:31:02.072" v="48"/>
          <pc:sldLayoutMkLst>
            <pc:docMk/>
            <pc:sldMasterMk cId="2460954070" sldId="2147483660"/>
            <pc:sldLayoutMk cId="2591524520" sldId="2147483663"/>
          </pc:sldLayoutMkLst>
        </pc:sldLayoutChg>
        <pc:sldLayoutChg chg="del">
          <pc:chgData name="Lisa Huntsha" userId="" providerId="" clId="Web-{52EBAFF5-DDFC-4940-9C97-23D22068A62D}" dt="2024-05-22T14:31:02.072" v="48"/>
          <pc:sldLayoutMkLst>
            <pc:docMk/>
            <pc:sldMasterMk cId="2460954070" sldId="2147483660"/>
            <pc:sldLayoutMk cId="1203092039" sldId="2147483664"/>
          </pc:sldLayoutMkLst>
        </pc:sldLayoutChg>
        <pc:sldLayoutChg chg="del">
          <pc:chgData name="Lisa Huntsha" userId="" providerId="" clId="Web-{52EBAFF5-DDFC-4940-9C97-23D22068A62D}" dt="2024-05-22T14:31:02.072" v="48"/>
          <pc:sldLayoutMkLst>
            <pc:docMk/>
            <pc:sldMasterMk cId="2460954070" sldId="2147483660"/>
            <pc:sldLayoutMk cId="3733172339" sldId="2147483665"/>
          </pc:sldLayoutMkLst>
        </pc:sldLayoutChg>
        <pc:sldLayoutChg chg="del">
          <pc:chgData name="Lisa Huntsha" userId="" providerId="" clId="Web-{52EBAFF5-DDFC-4940-9C97-23D22068A62D}" dt="2024-05-22T14:31:02.072" v="48"/>
          <pc:sldLayoutMkLst>
            <pc:docMk/>
            <pc:sldMasterMk cId="2460954070" sldId="2147483660"/>
            <pc:sldLayoutMk cId="3210312558" sldId="2147483666"/>
          </pc:sldLayoutMkLst>
        </pc:sldLayoutChg>
        <pc:sldLayoutChg chg="del">
          <pc:chgData name="Lisa Huntsha" userId="" providerId="" clId="Web-{52EBAFF5-DDFC-4940-9C97-23D22068A62D}" dt="2024-05-22T14:31:02.072" v="48"/>
          <pc:sldLayoutMkLst>
            <pc:docMk/>
            <pc:sldMasterMk cId="2460954070" sldId="2147483660"/>
            <pc:sldLayoutMk cId="3146388984" sldId="2147483667"/>
          </pc:sldLayoutMkLst>
        </pc:sldLayoutChg>
        <pc:sldLayoutChg chg="del">
          <pc:chgData name="Lisa Huntsha" userId="" providerId="" clId="Web-{52EBAFF5-DDFC-4940-9C97-23D22068A62D}" dt="2024-05-22T14:31:02.072" v="48"/>
          <pc:sldLayoutMkLst>
            <pc:docMk/>
            <pc:sldMasterMk cId="2460954070" sldId="2147483660"/>
            <pc:sldLayoutMk cId="3171841454" sldId="2147483668"/>
          </pc:sldLayoutMkLst>
        </pc:sldLayoutChg>
        <pc:sldLayoutChg chg="del">
          <pc:chgData name="Lisa Huntsha" userId="" providerId="" clId="Web-{52EBAFF5-DDFC-4940-9C97-23D22068A62D}" dt="2024-05-22T14:31:02.072" v="48"/>
          <pc:sldLayoutMkLst>
            <pc:docMk/>
            <pc:sldMasterMk cId="2460954070" sldId="2147483660"/>
            <pc:sldLayoutMk cId="1718958274" sldId="2147483669"/>
          </pc:sldLayoutMkLst>
        </pc:sldLayoutChg>
        <pc:sldLayoutChg chg="del">
          <pc:chgData name="Lisa Huntsha" userId="" providerId="" clId="Web-{52EBAFF5-DDFC-4940-9C97-23D22068A62D}" dt="2024-05-22T14:31:02.072" v="48"/>
          <pc:sldLayoutMkLst>
            <pc:docMk/>
            <pc:sldMasterMk cId="2460954070" sldId="2147483660"/>
            <pc:sldLayoutMk cId="2202905451" sldId="2147483670"/>
          </pc:sldLayoutMkLst>
        </pc:sldLayoutChg>
        <pc:sldLayoutChg chg="del">
          <pc:chgData name="Lisa Huntsha" userId="" providerId="" clId="Web-{52EBAFF5-DDFC-4940-9C97-23D22068A62D}" dt="2024-05-22T14:31:02.072" v="48"/>
          <pc:sldLayoutMkLst>
            <pc:docMk/>
            <pc:sldMasterMk cId="2460954070" sldId="2147483660"/>
            <pc:sldLayoutMk cId="3479445657" sldId="2147483671"/>
          </pc:sldLayoutMkLst>
        </pc:sldLayoutChg>
      </pc:sldMasterChg>
      <pc:sldMasterChg chg="add addSldLayout modSldLayout">
        <pc:chgData name="Lisa Huntsha" userId="" providerId="" clId="Web-{52EBAFF5-DDFC-4940-9C97-23D22068A62D}" dt="2024-05-22T14:31:02.072" v="48"/>
        <pc:sldMasterMkLst>
          <pc:docMk/>
          <pc:sldMasterMk cId="1942462012" sldId="2147483672"/>
        </pc:sldMasterMkLst>
        <pc:sldLayoutChg chg="add mod replId">
          <pc:chgData name="Lisa Huntsha" userId="" providerId="" clId="Web-{52EBAFF5-DDFC-4940-9C97-23D22068A62D}" dt="2024-05-22T14:31:02.072" v="48"/>
          <pc:sldLayoutMkLst>
            <pc:docMk/>
            <pc:sldMasterMk cId="1942462012" sldId="2147483672"/>
            <pc:sldLayoutMk cId="4106025418" sldId="2147483673"/>
          </pc:sldLayoutMkLst>
        </pc:sldLayoutChg>
        <pc:sldLayoutChg chg="add mod replId">
          <pc:chgData name="Lisa Huntsha" userId="" providerId="" clId="Web-{52EBAFF5-DDFC-4940-9C97-23D22068A62D}" dt="2024-05-22T14:31:02.072" v="48"/>
          <pc:sldLayoutMkLst>
            <pc:docMk/>
            <pc:sldMasterMk cId="1942462012" sldId="2147483672"/>
            <pc:sldLayoutMk cId="1300258617" sldId="2147483674"/>
          </pc:sldLayoutMkLst>
        </pc:sldLayoutChg>
        <pc:sldLayoutChg chg="add mod replId">
          <pc:chgData name="Lisa Huntsha" userId="" providerId="" clId="Web-{52EBAFF5-DDFC-4940-9C97-23D22068A62D}" dt="2024-05-22T14:31:02.072" v="48"/>
          <pc:sldLayoutMkLst>
            <pc:docMk/>
            <pc:sldMasterMk cId="1942462012" sldId="2147483672"/>
            <pc:sldLayoutMk cId="2929907716" sldId="2147483675"/>
          </pc:sldLayoutMkLst>
        </pc:sldLayoutChg>
        <pc:sldLayoutChg chg="add mod replId">
          <pc:chgData name="Lisa Huntsha" userId="" providerId="" clId="Web-{52EBAFF5-DDFC-4940-9C97-23D22068A62D}" dt="2024-05-22T14:31:02.072" v="48"/>
          <pc:sldLayoutMkLst>
            <pc:docMk/>
            <pc:sldMasterMk cId="1942462012" sldId="2147483672"/>
            <pc:sldLayoutMk cId="1114579941" sldId="2147483676"/>
          </pc:sldLayoutMkLst>
        </pc:sldLayoutChg>
        <pc:sldLayoutChg chg="add mod replId">
          <pc:chgData name="Lisa Huntsha" userId="" providerId="" clId="Web-{52EBAFF5-DDFC-4940-9C97-23D22068A62D}" dt="2024-05-22T14:31:02.072" v="48"/>
          <pc:sldLayoutMkLst>
            <pc:docMk/>
            <pc:sldMasterMk cId="1942462012" sldId="2147483672"/>
            <pc:sldLayoutMk cId="457979386" sldId="2147483677"/>
          </pc:sldLayoutMkLst>
        </pc:sldLayoutChg>
        <pc:sldLayoutChg chg="add mod replId">
          <pc:chgData name="Lisa Huntsha" userId="" providerId="" clId="Web-{52EBAFF5-DDFC-4940-9C97-23D22068A62D}" dt="2024-05-22T14:31:02.072" v="48"/>
          <pc:sldLayoutMkLst>
            <pc:docMk/>
            <pc:sldMasterMk cId="1942462012" sldId="2147483672"/>
            <pc:sldLayoutMk cId="1630915630" sldId="2147483678"/>
          </pc:sldLayoutMkLst>
        </pc:sldLayoutChg>
        <pc:sldLayoutChg chg="add mod replId">
          <pc:chgData name="Lisa Huntsha" userId="" providerId="" clId="Web-{52EBAFF5-DDFC-4940-9C97-23D22068A62D}" dt="2024-05-22T14:31:02.072" v="48"/>
          <pc:sldLayoutMkLst>
            <pc:docMk/>
            <pc:sldMasterMk cId="1942462012" sldId="2147483672"/>
            <pc:sldLayoutMk cId="4227426412" sldId="2147483679"/>
          </pc:sldLayoutMkLst>
        </pc:sldLayoutChg>
        <pc:sldLayoutChg chg="add mod replId">
          <pc:chgData name="Lisa Huntsha" userId="" providerId="" clId="Web-{52EBAFF5-DDFC-4940-9C97-23D22068A62D}" dt="2024-05-22T14:31:02.072" v="48"/>
          <pc:sldLayoutMkLst>
            <pc:docMk/>
            <pc:sldMasterMk cId="1942462012" sldId="2147483672"/>
            <pc:sldLayoutMk cId="333210730" sldId="2147483680"/>
          </pc:sldLayoutMkLst>
        </pc:sldLayoutChg>
        <pc:sldLayoutChg chg="add mod replId">
          <pc:chgData name="Lisa Huntsha" userId="" providerId="" clId="Web-{52EBAFF5-DDFC-4940-9C97-23D22068A62D}" dt="2024-05-22T14:31:02.072" v="48"/>
          <pc:sldLayoutMkLst>
            <pc:docMk/>
            <pc:sldMasterMk cId="1942462012" sldId="2147483672"/>
            <pc:sldLayoutMk cId="934003212" sldId="2147483681"/>
          </pc:sldLayoutMkLst>
        </pc:sldLayoutChg>
        <pc:sldLayoutChg chg="add mod replId">
          <pc:chgData name="Lisa Huntsha" userId="" providerId="" clId="Web-{52EBAFF5-DDFC-4940-9C97-23D22068A62D}" dt="2024-05-22T14:31:02.072" v="48"/>
          <pc:sldLayoutMkLst>
            <pc:docMk/>
            <pc:sldMasterMk cId="1942462012" sldId="2147483672"/>
            <pc:sldLayoutMk cId="290426941" sldId="2147483682"/>
          </pc:sldLayoutMkLst>
        </pc:sldLayoutChg>
        <pc:sldLayoutChg chg="add mod replId">
          <pc:chgData name="Lisa Huntsha" userId="" providerId="" clId="Web-{52EBAFF5-DDFC-4940-9C97-23D22068A62D}" dt="2024-05-22T14:31:02.072" v="48"/>
          <pc:sldLayoutMkLst>
            <pc:docMk/>
            <pc:sldMasterMk cId="1942462012" sldId="2147483672"/>
            <pc:sldLayoutMk cId="4071720905" sldId="2147483683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FC9654E-B841-89F5-224F-9FE0CA3D436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6A69A1A-2F57-8003-F66C-A56F13EB472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5EABF3-0D10-4B46-B6D2-C103B39E08EF}" type="datetimeFigureOut">
              <a:rPr lang="en-US" smtClean="0"/>
              <a:t>7/7/2025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38F2CF6-5413-FF0B-2C84-B9B5B72AC10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F138C52-88D3-EB74-8157-266F974D1E8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C67082-4CAC-4A44-8681-FF5788CB9A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0486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862213-D28C-4D27-88CD-46298ACBF4AB}" type="datetimeFigureOut">
              <a:rPr lang="en-US" smtClean="0"/>
              <a:t>7/7/2025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9EC5C4-0ACD-409E-BAA0-64DC719BB9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4097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9EC5C4-0ACD-409E-BAA0-64DC719BB9A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8710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6.svg"/><Relationship Id="rId7" Type="http://schemas.openxmlformats.org/officeDocument/2006/relationships/image" Target="../media/image8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10.sv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A black and grey rectangular object&#10;&#10;AI-generated content may be incorrect.">
            <a:extLst>
              <a:ext uri="{FF2B5EF4-FFF2-40B4-BE49-F238E27FC236}">
                <a16:creationId xmlns:a16="http://schemas.microsoft.com/office/drawing/2014/main" id="{F583C720-C2B7-A3E3-6735-6E867B331F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074227" y="31994"/>
            <a:ext cx="3117773" cy="3391593"/>
          </a:xfrm>
          <a:prstGeom prst="rect">
            <a:avLst/>
          </a:prstGeom>
        </p:spPr>
      </p:pic>
      <p:pic>
        <p:nvPicPr>
          <p:cNvPr id="13" name="Picture 12" descr="A black and grey rectangular object&#10;&#10;AI-generated content may be incorrect.">
            <a:extLst>
              <a:ext uri="{FF2B5EF4-FFF2-40B4-BE49-F238E27FC236}">
                <a16:creationId xmlns:a16="http://schemas.microsoft.com/office/drawing/2014/main" id="{2F003049-9247-D82B-3EE5-5A679B7AB84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2189"/>
            <a:ext cx="3117773" cy="339159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047912" y="3232931"/>
            <a:ext cx="9698658" cy="1383289"/>
          </a:xfrm>
        </p:spPr>
        <p:txBody>
          <a:bodyPr anchor="b"/>
          <a:lstStyle>
            <a:lvl1pPr algn="l">
              <a:defRPr sz="6000">
                <a:solidFill>
                  <a:schemeClr val="bg2"/>
                </a:solidFill>
                <a:latin typeface="Albert Sans SemiBold" pitchFamily="2" charset="0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47912" y="5112327"/>
            <a:ext cx="9698658" cy="95985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Presenter name(s)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977573E0-8AD9-4628-7054-64EC801B7B00}"/>
              </a:ext>
            </a:extLst>
          </p:cNvPr>
          <p:cNvSpPr/>
          <p:nvPr userDrawn="1"/>
        </p:nvSpPr>
        <p:spPr>
          <a:xfrm>
            <a:off x="1832131" y="441644"/>
            <a:ext cx="2571281" cy="257128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black background with blue and green text&#10;&#10;AI-generated content may be incorrect.">
            <a:extLst>
              <a:ext uri="{FF2B5EF4-FFF2-40B4-BE49-F238E27FC236}">
                <a16:creationId xmlns:a16="http://schemas.microsoft.com/office/drawing/2014/main" id="{086E2D77-9092-7134-C045-AC63DC97410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0699" y="469395"/>
            <a:ext cx="8390601" cy="2510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0254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9788" y="987424"/>
            <a:ext cx="3932237" cy="1069975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en-US" dirty="0"/>
              <a:t>Picture Title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317898"/>
            <a:ext cx="3932237" cy="354308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Picture caption</a:t>
            </a:r>
          </a:p>
        </p:txBody>
      </p:sp>
      <p:pic>
        <p:nvPicPr>
          <p:cNvPr id="7" name="Picture 6" descr="A black and grey rectangular object&#10;&#10;AI-generated content may be incorrect.">
            <a:extLst>
              <a:ext uri="{FF2B5EF4-FFF2-40B4-BE49-F238E27FC236}">
                <a16:creationId xmlns:a16="http://schemas.microsoft.com/office/drawing/2014/main" id="{376D3B24-5827-8D69-1DB8-CBB6DACBD11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59461"/>
            <a:ext cx="11469647" cy="1429515"/>
          </a:xfrm>
          <a:prstGeom prst="rect">
            <a:avLst/>
          </a:prstGeom>
        </p:spPr>
      </p:pic>
      <p:pic>
        <p:nvPicPr>
          <p:cNvPr id="8" name="Picture 7" descr="A black background with blue and green text&#10;&#10;AI-generated content may be incorrect.">
            <a:extLst>
              <a:ext uri="{FF2B5EF4-FFF2-40B4-BE49-F238E27FC236}">
                <a16:creationId xmlns:a16="http://schemas.microsoft.com/office/drawing/2014/main" id="{B8EF34E7-6A38-DF9A-D82F-DF25F655E23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4122" y="5996920"/>
            <a:ext cx="2522445" cy="754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0032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38A1F21-1E72-FAF6-BA5D-49D747D05BF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40333" y="1143000"/>
            <a:ext cx="5847610" cy="2286000"/>
          </a:xfrm>
        </p:spPr>
        <p:txBody>
          <a:bodyPr/>
          <a:lstStyle>
            <a:lvl1pPr marL="0" indent="0" algn="l">
              <a:buNone/>
              <a:defRPr/>
            </a:lvl1pPr>
          </a:lstStyle>
          <a:p>
            <a:pPr lvl="0"/>
            <a:r>
              <a:rPr lang="en-US" dirty="0"/>
              <a:t>Presenter contact info</a:t>
            </a:r>
          </a:p>
        </p:txBody>
      </p:sp>
      <p:pic>
        <p:nvPicPr>
          <p:cNvPr id="10" name="Picture 9" descr="A black and grey rectangular object&#10;&#10;AI-generated content may be incorrect.">
            <a:extLst>
              <a:ext uri="{FF2B5EF4-FFF2-40B4-BE49-F238E27FC236}">
                <a16:creationId xmlns:a16="http://schemas.microsoft.com/office/drawing/2014/main" id="{B6394BF5-F5B0-8EB8-3979-2948C6B9108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074230" y="3623422"/>
            <a:ext cx="3117773" cy="3391593"/>
          </a:xfrm>
          <a:prstGeom prst="rect">
            <a:avLst/>
          </a:prstGeom>
        </p:spPr>
      </p:pic>
      <p:pic>
        <p:nvPicPr>
          <p:cNvPr id="11" name="Picture 10" descr="A black and grey rectangular object&#10;&#10;AI-generated content may be incorrect.">
            <a:extLst>
              <a:ext uri="{FF2B5EF4-FFF2-40B4-BE49-F238E27FC236}">
                <a16:creationId xmlns:a16="http://schemas.microsoft.com/office/drawing/2014/main" id="{902A69BA-090C-D0FE-A718-31503313E44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623422"/>
            <a:ext cx="3117773" cy="3391593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2541B7C4-D2EB-47FB-B6AF-CF321FB8D59D}"/>
              </a:ext>
            </a:extLst>
          </p:cNvPr>
          <p:cNvSpPr/>
          <p:nvPr userDrawn="1"/>
        </p:nvSpPr>
        <p:spPr>
          <a:xfrm>
            <a:off x="1699346" y="3850111"/>
            <a:ext cx="2931103" cy="293110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A black background with blue and green text&#10;&#10;AI-generated content may be incorrect.">
            <a:extLst>
              <a:ext uri="{FF2B5EF4-FFF2-40B4-BE49-F238E27FC236}">
                <a16:creationId xmlns:a16="http://schemas.microsoft.com/office/drawing/2014/main" id="{0D434B34-CA24-C917-4901-92DB0B2C00E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0699" y="4060628"/>
            <a:ext cx="8390601" cy="2510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0168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Presentation Tips</a:t>
            </a:r>
          </a:p>
        </p:txBody>
      </p:sp>
      <p:sp>
        <p:nvSpPr>
          <p:cNvPr id="3" name="Content Placeholder 2"/>
          <p:cNvSpPr>
            <a:spLocks noGrp="1"/>
          </p:cNvSpPr>
          <p:nvPr userDrawn="1">
            <p:ph idx="1" hasCustomPrompt="1"/>
          </p:nvPr>
        </p:nvSpPr>
        <p:spPr>
          <a:xfrm>
            <a:off x="838200" y="1930207"/>
            <a:ext cx="10515600" cy="396114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Use a sans serif font (i.e. Ariel, Verdana, Tahoma)</a:t>
            </a:r>
            <a:br>
              <a:rPr lang="en-US" dirty="0"/>
            </a:br>
            <a:r>
              <a:rPr lang="en-US" dirty="0"/>
              <a:t>Use at least 22-point font size</a:t>
            </a:r>
            <a:br>
              <a:rPr lang="en-US" dirty="0"/>
            </a:br>
            <a:r>
              <a:rPr lang="en-US" dirty="0"/>
              <a:t>Keep slides uncluttered</a:t>
            </a:r>
            <a:br>
              <a:rPr lang="en-US" dirty="0"/>
            </a:br>
            <a:r>
              <a:rPr lang="en-US" dirty="0"/>
              <a:t>Do not place text on top of an image</a:t>
            </a:r>
          </a:p>
        </p:txBody>
      </p:sp>
      <p:pic>
        <p:nvPicPr>
          <p:cNvPr id="6" name="Picture 5" descr="A black and grey rectangular object&#10;&#10;AI-generated content may be incorrect.">
            <a:extLst>
              <a:ext uri="{FF2B5EF4-FFF2-40B4-BE49-F238E27FC236}">
                <a16:creationId xmlns:a16="http://schemas.microsoft.com/office/drawing/2014/main" id="{95A6341E-AFE1-08E0-B131-130124FB219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59461"/>
            <a:ext cx="11469647" cy="1429515"/>
          </a:xfrm>
          <a:prstGeom prst="rect">
            <a:avLst/>
          </a:prstGeom>
        </p:spPr>
      </p:pic>
      <p:pic>
        <p:nvPicPr>
          <p:cNvPr id="7" name="Picture 6" descr="A black background with blue and green text&#10;&#10;AI-generated content may be incorrect.">
            <a:extLst>
              <a:ext uri="{FF2B5EF4-FFF2-40B4-BE49-F238E27FC236}">
                <a16:creationId xmlns:a16="http://schemas.microsoft.com/office/drawing/2014/main" id="{99DF20BC-D4DB-D067-C6AA-A4C6B79519D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4122" y="5996920"/>
            <a:ext cx="2522445" cy="754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2586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1850" y="729132"/>
            <a:ext cx="10379914" cy="1048542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Presentation Section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1849" y="2022397"/>
            <a:ext cx="10379915" cy="3791554"/>
          </a:xfrm>
        </p:spPr>
        <p:txBody>
          <a:bodyPr/>
          <a:lstStyle>
            <a:lvl1pPr marL="0" indent="0">
              <a:buNone/>
              <a:defRPr sz="2400">
                <a:solidFill>
                  <a:schemeClr val="bg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Text here. </a:t>
            </a:r>
          </a:p>
        </p:txBody>
      </p:sp>
      <p:pic>
        <p:nvPicPr>
          <p:cNvPr id="6" name="Picture 5" descr="A black and grey rectangular object&#10;&#10;AI-generated content may be incorrect.">
            <a:extLst>
              <a:ext uri="{FF2B5EF4-FFF2-40B4-BE49-F238E27FC236}">
                <a16:creationId xmlns:a16="http://schemas.microsoft.com/office/drawing/2014/main" id="{9EEC822F-1651-FF1D-E8E2-DCD7DADC2AC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59461"/>
            <a:ext cx="11469647" cy="1429515"/>
          </a:xfrm>
          <a:prstGeom prst="rect">
            <a:avLst/>
          </a:prstGeom>
        </p:spPr>
      </p:pic>
      <p:pic>
        <p:nvPicPr>
          <p:cNvPr id="7" name="Picture 6" descr="A black background with blue and green text&#10;&#10;AI-generated content may be incorrect.">
            <a:extLst>
              <a:ext uri="{FF2B5EF4-FFF2-40B4-BE49-F238E27FC236}">
                <a16:creationId xmlns:a16="http://schemas.microsoft.com/office/drawing/2014/main" id="{04256909-FEF4-2F0D-0CFD-820A7A16D09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4122" y="5996920"/>
            <a:ext cx="2522445" cy="754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9077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Two Column Slide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11797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Bullet point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11797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Bullet point</a:t>
            </a:r>
          </a:p>
        </p:txBody>
      </p:sp>
      <p:pic>
        <p:nvPicPr>
          <p:cNvPr id="7" name="Picture 6" descr="A black and grey rectangular object&#10;&#10;AI-generated content may be incorrect.">
            <a:extLst>
              <a:ext uri="{FF2B5EF4-FFF2-40B4-BE49-F238E27FC236}">
                <a16:creationId xmlns:a16="http://schemas.microsoft.com/office/drawing/2014/main" id="{90CE1D48-717F-738A-96B0-B9DE467B684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59461"/>
            <a:ext cx="11469647" cy="1429515"/>
          </a:xfrm>
          <a:prstGeom prst="rect">
            <a:avLst/>
          </a:prstGeom>
        </p:spPr>
      </p:pic>
      <p:pic>
        <p:nvPicPr>
          <p:cNvPr id="12" name="Picture 11" descr="A black background with blue and green text&#10;&#10;AI-generated content may be incorrect.">
            <a:extLst>
              <a:ext uri="{FF2B5EF4-FFF2-40B4-BE49-F238E27FC236}">
                <a16:creationId xmlns:a16="http://schemas.microsoft.com/office/drawing/2014/main" id="{1338B4FB-4F4E-641D-DEB3-C1D0FEDB777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4122" y="5996920"/>
            <a:ext cx="2522445" cy="754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5799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Comparison Slide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Option 1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839788" y="2806995"/>
            <a:ext cx="5157787" cy="306040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Bullet point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Option 2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172200" y="2806995"/>
            <a:ext cx="5183188" cy="306040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Bullet point</a:t>
            </a:r>
          </a:p>
        </p:txBody>
      </p:sp>
      <p:pic>
        <p:nvPicPr>
          <p:cNvPr id="9" name="Picture 8" descr="A black and grey rectangular object&#10;&#10;AI-generated content may be incorrect.">
            <a:extLst>
              <a:ext uri="{FF2B5EF4-FFF2-40B4-BE49-F238E27FC236}">
                <a16:creationId xmlns:a16="http://schemas.microsoft.com/office/drawing/2014/main" id="{3D6FFFF8-9552-F38B-02AE-82F740CAB53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59461"/>
            <a:ext cx="11469647" cy="1429515"/>
          </a:xfrm>
          <a:prstGeom prst="rect">
            <a:avLst/>
          </a:prstGeom>
        </p:spPr>
      </p:pic>
      <p:pic>
        <p:nvPicPr>
          <p:cNvPr id="10" name="Picture 9" descr="A black background with blue and green text&#10;&#10;AI-generated content may be incorrect.">
            <a:extLst>
              <a:ext uri="{FF2B5EF4-FFF2-40B4-BE49-F238E27FC236}">
                <a16:creationId xmlns:a16="http://schemas.microsoft.com/office/drawing/2014/main" id="{BF3C521D-9EC7-FC9D-DAD1-EECBDDD9E7E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4122" y="5996920"/>
            <a:ext cx="2522445" cy="754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9793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2766219"/>
            <a:ext cx="10515600" cy="1325563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Title Only Slide</a:t>
            </a:r>
          </a:p>
        </p:txBody>
      </p:sp>
      <p:pic>
        <p:nvPicPr>
          <p:cNvPr id="5" name="Picture 4" descr="A black and grey rectangular object&#10;&#10;AI-generated content may be incorrect.">
            <a:extLst>
              <a:ext uri="{FF2B5EF4-FFF2-40B4-BE49-F238E27FC236}">
                <a16:creationId xmlns:a16="http://schemas.microsoft.com/office/drawing/2014/main" id="{ED0F992A-9E6D-941F-992F-F435B1034A0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59461"/>
            <a:ext cx="11469647" cy="1429515"/>
          </a:xfrm>
          <a:prstGeom prst="rect">
            <a:avLst/>
          </a:prstGeom>
        </p:spPr>
      </p:pic>
      <p:pic>
        <p:nvPicPr>
          <p:cNvPr id="6" name="Picture 5" descr="A black background with blue and green text&#10;&#10;AI-generated content may be incorrect.">
            <a:extLst>
              <a:ext uri="{FF2B5EF4-FFF2-40B4-BE49-F238E27FC236}">
                <a16:creationId xmlns:a16="http://schemas.microsoft.com/office/drawing/2014/main" id="{DCED0A95-BA97-3AA2-B134-6C7874696D6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4122" y="5996920"/>
            <a:ext cx="2522445" cy="754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9156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ack and grey rectangular object&#10;&#10;AI-generated content may be incorrect.">
            <a:extLst>
              <a:ext uri="{FF2B5EF4-FFF2-40B4-BE49-F238E27FC236}">
                <a16:creationId xmlns:a16="http://schemas.microsoft.com/office/drawing/2014/main" id="{B2D1CB3A-7583-6781-2FA8-7AC563A941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59461"/>
            <a:ext cx="11469647" cy="1429515"/>
          </a:xfrm>
          <a:prstGeom prst="rect">
            <a:avLst/>
          </a:prstGeom>
        </p:spPr>
      </p:pic>
      <p:pic>
        <p:nvPicPr>
          <p:cNvPr id="5" name="Picture 4" descr="A black background with blue and green text&#10;&#10;AI-generated content may be incorrect.">
            <a:extLst>
              <a:ext uri="{FF2B5EF4-FFF2-40B4-BE49-F238E27FC236}">
                <a16:creationId xmlns:a16="http://schemas.microsoft.com/office/drawing/2014/main" id="{0962101B-4F57-26E4-27B6-9115327F4ED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4122" y="5996920"/>
            <a:ext cx="2522445" cy="754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4264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n't Forg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 descr="Warning icon. ">
            <a:extLst>
              <a:ext uri="{FF2B5EF4-FFF2-40B4-BE49-F238E27FC236}">
                <a16:creationId xmlns:a16="http://schemas.microsoft.com/office/drawing/2014/main" id="{5B652C03-90E7-FB9A-2502-5B06E666C04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453591" y="1601853"/>
            <a:ext cx="3191968" cy="3191968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27424BDD-E5D1-324B-95DA-1FFBE0D66E3B}"/>
              </a:ext>
            </a:extLst>
          </p:cNvPr>
          <p:cNvSpPr txBox="1">
            <a:spLocks/>
          </p:cNvSpPr>
          <p:nvPr userDrawn="1"/>
        </p:nvSpPr>
        <p:spPr>
          <a:xfrm>
            <a:off x="1384765" y="1724317"/>
            <a:ext cx="6472695" cy="30695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lbert Sans SemiBold" pitchFamily="2" charset="0"/>
                <a:ea typeface="+mj-ea"/>
                <a:cs typeface="+mj-cs"/>
              </a:defRPr>
            </a:lvl1pPr>
          </a:lstStyle>
          <a:p>
            <a:pPr lvl="0" algn="l">
              <a:lnSpc>
                <a:spcPct val="120000"/>
              </a:lnSpc>
            </a:pPr>
            <a:r>
              <a:rPr lang="en-US" sz="2800" b="0" i="0" kern="1200" dirty="0">
                <a:solidFill>
                  <a:schemeClr val="bg2"/>
                </a:solidFill>
                <a:effectLst/>
                <a:latin typeface="Albert Sans" pitchFamily="2" charset="0"/>
                <a:ea typeface="+mj-ea"/>
                <a:cs typeface="+mj-cs"/>
              </a:rPr>
              <a:t>Please complete the </a:t>
            </a:r>
            <a:r>
              <a:rPr lang="en-US" sz="2800" b="1" i="0" kern="1200" dirty="0">
                <a:solidFill>
                  <a:schemeClr val="bg2"/>
                </a:solidFill>
                <a:effectLst/>
                <a:latin typeface="Albert Sans" pitchFamily="2" charset="0"/>
                <a:ea typeface="+mj-ea"/>
                <a:cs typeface="+mj-cs"/>
              </a:rPr>
              <a:t>Post-Program Survey </a:t>
            </a:r>
            <a:r>
              <a:rPr lang="en-US" sz="2800" b="0" i="0" kern="1200" dirty="0">
                <a:solidFill>
                  <a:schemeClr val="bg2"/>
                </a:solidFill>
                <a:effectLst/>
                <a:latin typeface="Albert Sans" pitchFamily="2" charset="0"/>
                <a:ea typeface="+mj-ea"/>
                <a:cs typeface="+mj-cs"/>
              </a:rPr>
              <a:t>for each session to help us improve future programs.</a:t>
            </a:r>
          </a:p>
          <a:p>
            <a:pPr lvl="0" algn="l">
              <a:lnSpc>
                <a:spcPct val="120000"/>
              </a:lnSpc>
            </a:pPr>
            <a:endParaRPr lang="en-US" sz="2800" b="0" i="0" kern="1200" dirty="0">
              <a:solidFill>
                <a:schemeClr val="bg2"/>
              </a:solidFill>
              <a:effectLst/>
              <a:latin typeface="Albert Sans" pitchFamily="2" charset="0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0" i="1" kern="1200" dirty="0">
                <a:solidFill>
                  <a:schemeClr val="bg2"/>
                </a:solidFill>
                <a:effectLst/>
                <a:latin typeface="Albert Sans" pitchFamily="2" charset="0"/>
                <a:ea typeface="+mj-ea"/>
                <a:cs typeface="+mj-cs"/>
              </a:rPr>
              <a:t>Don’t forget to </a:t>
            </a:r>
            <a:r>
              <a:rPr lang="en-US" sz="2800" b="1" i="1" kern="1200" dirty="0">
                <a:solidFill>
                  <a:schemeClr val="bg2"/>
                </a:solidFill>
                <a:effectLst/>
                <a:latin typeface="Albert Sans" pitchFamily="2" charset="0"/>
                <a:ea typeface="+mj-ea"/>
                <a:cs typeface="+mj-cs"/>
              </a:rPr>
              <a:t>scan out </a:t>
            </a:r>
            <a:r>
              <a:rPr lang="en-US" sz="2800" b="0" i="1" kern="1200" dirty="0">
                <a:solidFill>
                  <a:schemeClr val="bg2"/>
                </a:solidFill>
                <a:effectLst/>
                <a:latin typeface="Albert Sans" pitchFamily="2" charset="0"/>
                <a:ea typeface="+mj-ea"/>
                <a:cs typeface="+mj-cs"/>
              </a:rPr>
              <a:t>of this session!</a:t>
            </a:r>
            <a:endParaRPr lang="en-US" sz="1600" b="0" i="1" dirty="0">
              <a:solidFill>
                <a:schemeClr val="bg2"/>
              </a:solidFill>
              <a:latin typeface="Albert Sans" pitchFamily="2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70D2639-C18E-51DE-A029-480381F76FC6}"/>
              </a:ext>
            </a:extLst>
          </p:cNvPr>
          <p:cNvSpPr txBox="1">
            <a:spLocks/>
          </p:cNvSpPr>
          <p:nvPr userDrawn="1"/>
        </p:nvSpPr>
        <p:spPr>
          <a:xfrm>
            <a:off x="1384765" y="398754"/>
            <a:ext cx="751266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lbert Sans SemiBold" pitchFamily="2" charset="0"/>
                <a:ea typeface="+mj-ea"/>
                <a:cs typeface="+mj-cs"/>
              </a:defRPr>
            </a:lvl1pPr>
          </a:lstStyle>
          <a:p>
            <a:pPr lvl="0" algn="l">
              <a:lnSpc>
                <a:spcPct val="120000"/>
              </a:lnSpc>
            </a:pPr>
            <a:r>
              <a:rPr lang="en-US" sz="6600" dirty="0">
                <a:solidFill>
                  <a:schemeClr val="bg2"/>
                </a:solidFill>
                <a:latin typeface="Albert Sans SemiBold" pitchFamily="2" charset="0"/>
              </a:rPr>
              <a:t>Don’t Forget!</a:t>
            </a:r>
          </a:p>
        </p:txBody>
      </p:sp>
      <p:pic>
        <p:nvPicPr>
          <p:cNvPr id="2" name="Picture 1" descr="A black and grey rectangular object&#10;&#10;AI-generated content may be incorrect.">
            <a:extLst>
              <a:ext uri="{FF2B5EF4-FFF2-40B4-BE49-F238E27FC236}">
                <a16:creationId xmlns:a16="http://schemas.microsoft.com/office/drawing/2014/main" id="{601F282F-2E69-A4B3-844E-49503EA62D2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59461"/>
            <a:ext cx="11469647" cy="1429515"/>
          </a:xfrm>
          <a:prstGeom prst="rect">
            <a:avLst/>
          </a:prstGeom>
        </p:spPr>
      </p:pic>
      <p:pic>
        <p:nvPicPr>
          <p:cNvPr id="4" name="Picture 3" descr="A black background with blue and green text&#10;&#10;AI-generated content may be incorrect.">
            <a:extLst>
              <a:ext uri="{FF2B5EF4-FFF2-40B4-BE49-F238E27FC236}">
                <a16:creationId xmlns:a16="http://schemas.microsoft.com/office/drawing/2014/main" id="{7DEB2158-1D30-AFE6-CF24-CC32A5DE77D2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4122" y="5996920"/>
            <a:ext cx="2522445" cy="754596"/>
          </a:xfrm>
          <a:prstGeom prst="rect">
            <a:avLst/>
          </a:prstGeom>
        </p:spPr>
      </p:pic>
      <p:pic>
        <p:nvPicPr>
          <p:cNvPr id="7" name="Graphic 6" descr="Employee badge with solid fill">
            <a:extLst>
              <a:ext uri="{FF2B5EF4-FFF2-40B4-BE49-F238E27FC236}">
                <a16:creationId xmlns:a16="http://schemas.microsoft.com/office/drawing/2014/main" id="{17353D79-2A74-FCFC-1046-0D3257EB33F6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678371">
            <a:off x="3882326" y="4223566"/>
            <a:ext cx="1629437" cy="1629437"/>
          </a:xfrm>
          <a:prstGeom prst="rect">
            <a:avLst/>
          </a:prstGeom>
        </p:spPr>
      </p:pic>
      <p:pic>
        <p:nvPicPr>
          <p:cNvPr id="8" name="Graphic 7" descr="Arrow: Slight curve with solid fill">
            <a:extLst>
              <a:ext uri="{FF2B5EF4-FFF2-40B4-BE49-F238E27FC236}">
                <a16:creationId xmlns:a16="http://schemas.microsoft.com/office/drawing/2014/main" id="{C61A4BE7-C1D9-71CC-AF8A-76F1E53C2868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545239" y="4745822"/>
            <a:ext cx="1251098" cy="1251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4398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987424"/>
            <a:ext cx="3932237" cy="1069975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360428"/>
            <a:ext cx="3932237" cy="350856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9" name="Picture 8" descr="A black and grey rectangular object&#10;&#10;AI-generated content may be incorrect.">
            <a:extLst>
              <a:ext uri="{FF2B5EF4-FFF2-40B4-BE49-F238E27FC236}">
                <a16:creationId xmlns:a16="http://schemas.microsoft.com/office/drawing/2014/main" id="{C158833C-5164-BAAE-825A-E4BB840C381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59461"/>
            <a:ext cx="11469647" cy="1429515"/>
          </a:xfrm>
          <a:prstGeom prst="rect">
            <a:avLst/>
          </a:prstGeom>
        </p:spPr>
      </p:pic>
      <p:pic>
        <p:nvPicPr>
          <p:cNvPr id="10" name="Picture 9" descr="A black background with blue and green text&#10;&#10;AI-generated content may be incorrect.">
            <a:extLst>
              <a:ext uri="{FF2B5EF4-FFF2-40B4-BE49-F238E27FC236}">
                <a16:creationId xmlns:a16="http://schemas.microsoft.com/office/drawing/2014/main" id="{C31EC8AF-853C-23A9-7D03-4141C2B4CC6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4122" y="5996920"/>
            <a:ext cx="2522445" cy="754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10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9611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4246201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2" r:id="rId8"/>
    <p:sldLayoutId id="2147483680" r:id="rId9"/>
    <p:sldLayoutId id="2147483681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2"/>
          </a:solidFill>
          <a:latin typeface="Albert Sans SemiBold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bg2"/>
          </a:solidFill>
          <a:latin typeface="Kumbh Sans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bg2"/>
          </a:solidFill>
          <a:latin typeface="Kumbh Sans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2"/>
          </a:solidFill>
          <a:latin typeface="Kumbh Sans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2"/>
          </a:solidFill>
          <a:latin typeface="Kumbh Sans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2"/>
          </a:solidFill>
          <a:latin typeface="Kumbh Sans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F726E6-04B6-3AC9-84D9-55169831E9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0589" y="3186544"/>
            <a:ext cx="6600825" cy="1274619"/>
          </a:xfrm>
        </p:spPr>
        <p:txBody>
          <a:bodyPr>
            <a:normAutofit/>
          </a:bodyPr>
          <a:lstStyle/>
          <a:p>
            <a:r>
              <a:rPr lang="en-US" dirty="0"/>
              <a:t>Presentation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465A1B-A9F9-D5D6-0A4F-C2E0988ADC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0589" y="5001491"/>
            <a:ext cx="6831884" cy="720858"/>
          </a:xfrm>
        </p:spPr>
        <p:txBody>
          <a:bodyPr/>
          <a:lstStyle/>
          <a:p>
            <a:r>
              <a:rPr lang="en-US" dirty="0"/>
              <a:t>Presenter name(s)</a:t>
            </a:r>
          </a:p>
        </p:txBody>
      </p:sp>
    </p:spTree>
    <p:extLst>
      <p:ext uri="{BB962C8B-B14F-4D97-AF65-F5344CB8AC3E}">
        <p14:creationId xmlns:p14="http://schemas.microsoft.com/office/powerpoint/2010/main" val="21304909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33D9960-3BA0-9DEB-57FB-4277A896F1A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325563"/>
            <a:ext cx="105156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Ending Slide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1AD6550-F5BA-7D7B-3EE1-037E8391E2C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Presenter contact info</a:t>
            </a:r>
          </a:p>
        </p:txBody>
      </p:sp>
    </p:spTree>
    <p:extLst>
      <p:ext uri="{BB962C8B-B14F-4D97-AF65-F5344CB8AC3E}">
        <p14:creationId xmlns:p14="http://schemas.microsoft.com/office/powerpoint/2010/main" val="15922519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24BAC8EE-0C5A-06F7-72D6-4B32D2401D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lbert Sans SemiBold" pitchFamily="2" charset="0"/>
              </a:rPr>
              <a:t>Presentation Tips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9096CD3-A384-88BF-B70C-79749E6B04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009404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Use a sans serif font (i.e. Ariel, Verdana, Tahoma)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Use at least 22-point font size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Keep slides uncluttered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Do not place text on top of an image</a:t>
            </a:r>
          </a:p>
        </p:txBody>
      </p:sp>
    </p:spTree>
    <p:extLst>
      <p:ext uri="{BB962C8B-B14F-4D97-AF65-F5344CB8AC3E}">
        <p14:creationId xmlns:p14="http://schemas.microsoft.com/office/powerpoint/2010/main" val="19019452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55793D-0D79-AE46-290C-6EE8AAC8C3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Column Slide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AA005E-C545-F944-6AE5-74018796186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Bullet point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EF945F0-FC9F-994F-BC1D-BB13865C5D5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Bullet point</a:t>
            </a:r>
          </a:p>
        </p:txBody>
      </p:sp>
    </p:spTree>
    <p:extLst>
      <p:ext uri="{BB962C8B-B14F-4D97-AF65-F5344CB8AC3E}">
        <p14:creationId xmlns:p14="http://schemas.microsoft.com/office/powerpoint/2010/main" val="27484432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126D5D-2A19-F31B-0352-1920E851F3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Comparison Slide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F60F7F-15A2-B3D7-BBE2-33569703656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Option 1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A8FED9-48C8-1004-1224-A7677ADFFE0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Bullet point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2A4435A-434E-0837-2D7D-5A2BCBE678B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Option 2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BB9C3F1-6095-F027-34A3-15A2B89655F5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Bullet point</a:t>
            </a:r>
          </a:p>
        </p:txBody>
      </p:sp>
    </p:spTree>
    <p:extLst>
      <p:ext uri="{BB962C8B-B14F-4D97-AF65-F5344CB8AC3E}">
        <p14:creationId xmlns:p14="http://schemas.microsoft.com/office/powerpoint/2010/main" val="31032223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DA3E93-1E88-8CC3-6851-452D5CCCFF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Title Only Slide</a:t>
            </a:r>
          </a:p>
        </p:txBody>
      </p:sp>
    </p:spTree>
    <p:extLst>
      <p:ext uri="{BB962C8B-B14F-4D97-AF65-F5344CB8AC3E}">
        <p14:creationId xmlns:p14="http://schemas.microsoft.com/office/powerpoint/2010/main" val="19744476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E5B78B-E642-689A-9E9F-78E3C53AE3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Picture Title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961ED3-E517-3F59-1577-227B98E3E459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Picture caption</a:t>
            </a:r>
          </a:p>
        </p:txBody>
      </p:sp>
      <p:pic>
        <p:nvPicPr>
          <p:cNvPr id="6" name="Picture Placeholder 5" descr="A group of people holding signs">
            <a:extLst>
              <a:ext uri="{FF2B5EF4-FFF2-40B4-BE49-F238E27FC236}">
                <a16:creationId xmlns:a16="http://schemas.microsoft.com/office/drawing/2014/main" id="{CC6EC701-BB34-1280-AD20-103EDA32BB8C}"/>
              </a:ext>
            </a:extLst>
          </p:cNvPr>
          <p:cNvPicPr>
            <a:picLocks noGrp="1" noChangeAspect="1"/>
          </p:cNvPicPr>
          <p:nvPr>
            <p:ph type="pic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85" r="7785"/>
          <a:stretch>
            <a:fillRect/>
          </a:stretch>
        </p:blipFill>
        <p:spPr>
          <a:xfrm>
            <a:off x="5026025" y="573087"/>
            <a:ext cx="6172200" cy="4873625"/>
          </a:xfrm>
        </p:spPr>
      </p:pic>
    </p:spTree>
    <p:extLst>
      <p:ext uri="{BB962C8B-B14F-4D97-AF65-F5344CB8AC3E}">
        <p14:creationId xmlns:p14="http://schemas.microsoft.com/office/powerpoint/2010/main" val="5463686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A1F6CE-AAF7-9CD1-8222-7E7B5A35BC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Presentation Section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DFD0DF-6781-34BD-5E51-1AE1CB59B2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06042" y="2008543"/>
            <a:ext cx="10379915" cy="3791554"/>
          </a:xfrm>
        </p:spPr>
        <p:txBody>
          <a:bodyPr/>
          <a:lstStyle/>
          <a:p>
            <a:r>
              <a:rPr lang="en-US" dirty="0"/>
              <a:t>Text here.</a:t>
            </a:r>
          </a:p>
        </p:txBody>
      </p:sp>
    </p:spTree>
    <p:extLst>
      <p:ext uri="{BB962C8B-B14F-4D97-AF65-F5344CB8AC3E}">
        <p14:creationId xmlns:p14="http://schemas.microsoft.com/office/powerpoint/2010/main" val="4026327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0C6B6A-0A26-06B2-1A01-BB1BEF0DE10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325563"/>
            <a:ext cx="105156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Blank Slide</a:t>
            </a:r>
          </a:p>
        </p:txBody>
      </p:sp>
    </p:spTree>
    <p:extLst>
      <p:ext uri="{BB962C8B-B14F-4D97-AF65-F5344CB8AC3E}">
        <p14:creationId xmlns:p14="http://schemas.microsoft.com/office/powerpoint/2010/main" val="40329701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134984-06E7-CE0B-74D5-30B6301820D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325563"/>
            <a:ext cx="105156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Don’t Forget</a:t>
            </a:r>
          </a:p>
        </p:txBody>
      </p:sp>
    </p:spTree>
    <p:extLst>
      <p:ext uri="{BB962C8B-B14F-4D97-AF65-F5344CB8AC3E}">
        <p14:creationId xmlns:p14="http://schemas.microsoft.com/office/powerpoint/2010/main" val="26075285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EMDRIA Conference 2024">
      <a:dk1>
        <a:srgbClr val="000000"/>
      </a:dk1>
      <a:lt1>
        <a:sysClr val="window" lastClr="FFFFFF"/>
      </a:lt1>
      <a:dk2>
        <a:srgbClr val="253D60"/>
      </a:dk2>
      <a:lt2>
        <a:srgbClr val="E7E6E6"/>
      </a:lt2>
      <a:accent1>
        <a:srgbClr val="349686"/>
      </a:accent1>
      <a:accent2>
        <a:srgbClr val="D65F2C"/>
      </a:accent2>
      <a:accent3>
        <a:srgbClr val="F1F4F5"/>
      </a:accent3>
      <a:accent4>
        <a:srgbClr val="444444"/>
      </a:accent4>
      <a:accent5>
        <a:srgbClr val="253D60"/>
      </a:accent5>
      <a:accent6>
        <a:srgbClr val="85D5C8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382</TotalTime>
  <Words>82</Words>
  <Application>Microsoft Office PowerPoint</Application>
  <PresentationFormat>Widescreen</PresentationFormat>
  <Paragraphs>25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Albert Sans</vt:lpstr>
      <vt:lpstr>Albert Sans SemiBold</vt:lpstr>
      <vt:lpstr>Aptos</vt:lpstr>
      <vt:lpstr>Arial</vt:lpstr>
      <vt:lpstr>Kumbh Sans</vt:lpstr>
      <vt:lpstr>Office Theme</vt:lpstr>
      <vt:lpstr>Presentation Title</vt:lpstr>
      <vt:lpstr>Presentation Tips</vt:lpstr>
      <vt:lpstr>Two Column Slide</vt:lpstr>
      <vt:lpstr>Comparison Slide</vt:lpstr>
      <vt:lpstr>Title Only Slide</vt:lpstr>
      <vt:lpstr>Picture Title</vt:lpstr>
      <vt:lpstr>Presentation Section</vt:lpstr>
      <vt:lpstr>Blank Slide</vt:lpstr>
      <vt:lpstr>Don’t Forget</vt:lpstr>
      <vt:lpstr>Ending Slide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Lisa Huntsha</cp:lastModifiedBy>
  <cp:revision>86</cp:revision>
  <dcterms:created xsi:type="dcterms:W3CDTF">2024-05-22T13:58:56Z</dcterms:created>
  <dcterms:modified xsi:type="dcterms:W3CDTF">2025-07-07T17:38:14Z</dcterms:modified>
</cp:coreProperties>
</file>