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handoutMasterIdLst>
    <p:handoutMasterId r:id="rId15"/>
  </p:handoutMasterIdLst>
  <p:sldIdLst>
    <p:sldId id="269" r:id="rId5"/>
    <p:sldId id="261" r:id="rId6"/>
    <p:sldId id="272" r:id="rId7"/>
    <p:sldId id="273" r:id="rId8"/>
    <p:sldId id="274" r:id="rId9"/>
    <p:sldId id="277" r:id="rId10"/>
    <p:sldId id="271" r:id="rId11"/>
    <p:sldId id="275" r:id="rId12"/>
    <p:sldId id="267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1E30"/>
    <a:srgbClr val="F4753F"/>
    <a:srgbClr val="B3D0CD"/>
    <a:srgbClr val="349686"/>
    <a:srgbClr val="D65F2C"/>
    <a:srgbClr val="253D6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445FD6-29A4-4AF3-9051-66429BC43F2D}" v="2" dt="2025-11-21T18:11:11.8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7" autoAdjust="0"/>
    <p:restoredTop sz="93447" autoAdjust="0"/>
  </p:normalViewPr>
  <p:slideViewPr>
    <p:cSldViewPr snapToGrid="0">
      <p:cViewPr varScale="1">
        <p:scale>
          <a:sx n="56" d="100"/>
          <a:sy n="56" d="100"/>
        </p:scale>
        <p:origin x="808" y="44"/>
      </p:cViewPr>
      <p:guideLst/>
    </p:cSldViewPr>
  </p:slideViewPr>
  <p:outlineViewPr>
    <p:cViewPr>
      <p:scale>
        <a:sx n="33" d="100"/>
        <a:sy n="33" d="100"/>
      </p:scale>
      <p:origin x="0" y="-52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5" d="100"/>
          <a:sy n="45" d="100"/>
        </p:scale>
        <p:origin x="2712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a Huntsha" userId="1de414ed-0078-4833-8ae6-7a8e3b4d6f17" providerId="ADAL" clId="{B0CA5050-9346-46BE-AE29-9569F6BD23FC}"/>
    <pc:docChg chg="modMainMaster">
      <pc:chgData name="Lisa Huntsha" userId="1de414ed-0078-4833-8ae6-7a8e3b4d6f17" providerId="ADAL" clId="{B0CA5050-9346-46BE-AE29-9569F6BD23FC}" dt="2025-11-21T18:11:31.556" v="14" actId="20577"/>
      <pc:docMkLst>
        <pc:docMk/>
      </pc:docMkLst>
      <pc:sldMasterChg chg="modSldLayout">
        <pc:chgData name="Lisa Huntsha" userId="1de414ed-0078-4833-8ae6-7a8e3b4d6f17" providerId="ADAL" clId="{B0CA5050-9346-46BE-AE29-9569F6BD23FC}" dt="2025-11-21T18:11:31.556" v="14" actId="20577"/>
        <pc:sldMasterMkLst>
          <pc:docMk/>
          <pc:sldMasterMk cId="1942462012" sldId="2147483672"/>
        </pc:sldMasterMkLst>
        <pc:sldLayoutChg chg="modSp mod">
          <pc:chgData name="Lisa Huntsha" userId="1de414ed-0078-4833-8ae6-7a8e3b4d6f17" providerId="ADAL" clId="{B0CA5050-9346-46BE-AE29-9569F6BD23FC}" dt="2025-11-21T18:10:52.060" v="1" actId="1076"/>
          <pc:sldLayoutMkLst>
            <pc:docMk/>
            <pc:sldMasterMk cId="1942462012" sldId="2147483672"/>
            <pc:sldLayoutMk cId="4106025418" sldId="2147483673"/>
          </pc:sldLayoutMkLst>
          <pc:picChg chg="mod">
            <ac:chgData name="Lisa Huntsha" userId="1de414ed-0078-4833-8ae6-7a8e3b4d6f17" providerId="ADAL" clId="{B0CA5050-9346-46BE-AE29-9569F6BD23FC}" dt="2025-11-21T18:10:52.060" v="1" actId="1076"/>
            <ac:picMkLst>
              <pc:docMk/>
              <pc:sldMasterMk cId="1942462012" sldId="2147483672"/>
              <pc:sldLayoutMk cId="4106025418" sldId="2147483673"/>
              <ac:picMk id="5" creationId="{DA662D4B-BAE1-7247-D632-0C53A1C165D2}"/>
            </ac:picMkLst>
          </pc:picChg>
        </pc:sldLayoutChg>
        <pc:sldLayoutChg chg="modSp mod">
          <pc:chgData name="Lisa Huntsha" userId="1de414ed-0078-4833-8ae6-7a8e3b4d6f17" providerId="ADAL" clId="{B0CA5050-9346-46BE-AE29-9569F6BD23FC}" dt="2025-11-21T18:11:31.556" v="14" actId="20577"/>
          <pc:sldLayoutMkLst>
            <pc:docMk/>
            <pc:sldMasterMk cId="1942462012" sldId="2147483672"/>
            <pc:sldLayoutMk cId="1468439844" sldId="2147483682"/>
          </pc:sldLayoutMkLst>
          <pc:spChg chg="mod">
            <ac:chgData name="Lisa Huntsha" userId="1de414ed-0078-4833-8ae6-7a8e3b4d6f17" providerId="ADAL" clId="{B0CA5050-9346-46BE-AE29-9569F6BD23FC}" dt="2025-11-21T18:11:31.556" v="14" actId="20577"/>
            <ac:spMkLst>
              <pc:docMk/>
              <pc:sldMasterMk cId="1942462012" sldId="2147483672"/>
              <pc:sldLayoutMk cId="1468439844" sldId="2147483682"/>
              <ac:spMk id="5" creationId="{27424BDD-E5D1-324B-95DA-1FFBE0D66E3B}"/>
            </ac:spMkLst>
          </pc:spChg>
        </pc:sldLayoutChg>
        <pc:sldLayoutChg chg="modSp">
          <pc:chgData name="Lisa Huntsha" userId="1de414ed-0078-4833-8ae6-7a8e3b4d6f17" providerId="ADAL" clId="{B0CA5050-9346-46BE-AE29-9569F6BD23FC}" dt="2025-11-21T18:11:11.887" v="2" actId="14826"/>
          <pc:sldLayoutMkLst>
            <pc:docMk/>
            <pc:sldMasterMk cId="1942462012" sldId="2147483672"/>
            <pc:sldLayoutMk cId="3111016858" sldId="2147483683"/>
          </pc:sldLayoutMkLst>
          <pc:picChg chg="mod">
            <ac:chgData name="Lisa Huntsha" userId="1de414ed-0078-4833-8ae6-7a8e3b4d6f17" providerId="ADAL" clId="{B0CA5050-9346-46BE-AE29-9569F6BD23FC}" dt="2025-11-21T18:11:11.887" v="2" actId="14826"/>
            <ac:picMkLst>
              <pc:docMk/>
              <pc:sldMasterMk cId="1942462012" sldId="2147483672"/>
              <pc:sldLayoutMk cId="3111016858" sldId="2147483683"/>
              <ac:picMk id="9" creationId="{1B697176-C0F3-575B-B651-3F9570928D4E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FC9654E-B841-89F5-224F-9FE0CA3D43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A69A1A-2F57-8003-F66C-A56F13EB47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EABF3-0D10-4B46-B6D2-C103B39E08EF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8F2CF6-5413-FF0B-2C84-B9B5B72AC1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138C52-88D3-EB74-8157-266F974D1E8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67082-4CAC-4A44-8681-FF5788CB9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048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B3D0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80074" y="1122363"/>
            <a:ext cx="6177516" cy="2387600"/>
          </a:xfrm>
        </p:spPr>
        <p:txBody>
          <a:bodyPr anchor="b"/>
          <a:lstStyle>
            <a:lvl1pPr algn="ctr">
              <a:defRPr sz="6000">
                <a:solidFill>
                  <a:schemeClr val="bg2"/>
                </a:solidFill>
                <a:latin typeface="Albert Sans SemiBold" pitchFamily="2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80073" y="4029740"/>
            <a:ext cx="6177517" cy="188120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name(s)</a:t>
            </a:r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3ED741C2-0339-5A7C-490E-CB8B8BCAC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215527" y="5648015"/>
            <a:ext cx="4263654" cy="118872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55521EED-FF84-2A24-1EEE-2E06FE1FB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-2" y="0"/>
            <a:ext cx="4403834" cy="118872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8E08767-4B50-07D2-3CEF-57D678BC30C8}"/>
              </a:ext>
            </a:extLst>
          </p:cNvPr>
          <p:cNvSpPr/>
          <p:nvPr userDrawn="1"/>
        </p:nvSpPr>
        <p:spPr>
          <a:xfrm>
            <a:off x="-106326" y="0"/>
            <a:ext cx="480103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662D4B-BAE1-7247-D632-0C53A1C165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69325" y="1036351"/>
            <a:ext cx="4764034" cy="4764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025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C7D43FD-691F-B571-E43A-C857A59FB211}"/>
              </a:ext>
            </a:extLst>
          </p:cNvPr>
          <p:cNvSpPr/>
          <p:nvPr userDrawn="1"/>
        </p:nvSpPr>
        <p:spPr>
          <a:xfrm>
            <a:off x="274320" y="251460"/>
            <a:ext cx="11658600" cy="6343650"/>
          </a:xfrm>
          <a:prstGeom prst="rect">
            <a:avLst/>
          </a:prstGeom>
          <a:noFill/>
          <a:ln w="19050">
            <a:solidFill>
              <a:srgbClr val="121E3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381692"/>
            <a:ext cx="3932237" cy="348729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7" name="Picture 6" descr="A logo for a virtual summit&#10;&#10;AI-generated content may be incorrect.">
            <a:extLst>
              <a:ext uri="{FF2B5EF4-FFF2-40B4-BE49-F238E27FC236}">
                <a16:creationId xmlns:a16="http://schemas.microsoft.com/office/drawing/2014/main" id="{5B818B71-6B84-C37F-896E-0823D964DB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194" y="5905057"/>
            <a:ext cx="2885291" cy="81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10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Slide">
    <p:bg>
      <p:bgPr>
        <a:solidFill>
          <a:srgbClr val="B3D0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8A1F21-1E72-FAF6-BA5D-49D747D05BF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8483" y="1188720"/>
            <a:ext cx="5418081" cy="2000568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Presenter contact info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1A50A8-EE38-B9AC-587C-7060E82C5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37234" y="0"/>
            <a:ext cx="4854766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B697176-C0F3-575B-B651-3F9570928D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27966" y="1046983"/>
            <a:ext cx="4764034" cy="4764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016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D6F6DCC-4CCA-355C-D346-0DA10EDEE7CB}"/>
              </a:ext>
            </a:extLst>
          </p:cNvPr>
          <p:cNvSpPr/>
          <p:nvPr userDrawn="1"/>
        </p:nvSpPr>
        <p:spPr>
          <a:xfrm>
            <a:off x="274320" y="251460"/>
            <a:ext cx="11658600" cy="6343650"/>
          </a:xfrm>
          <a:prstGeom prst="rect">
            <a:avLst/>
          </a:prstGeom>
          <a:noFill/>
          <a:ln w="19050">
            <a:solidFill>
              <a:srgbClr val="121E3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Presentation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Use a sans serif font (i.e. Ariel, Verdana, Tahoma)</a:t>
            </a:r>
            <a:br>
              <a:rPr lang="en-US" dirty="0"/>
            </a:br>
            <a:r>
              <a:rPr lang="en-US" dirty="0"/>
              <a:t>Use at least 22-point font size</a:t>
            </a:r>
            <a:br>
              <a:rPr lang="en-US" dirty="0"/>
            </a:br>
            <a:r>
              <a:rPr lang="en-US" dirty="0"/>
              <a:t>Keep slides uncluttered</a:t>
            </a:r>
            <a:br>
              <a:rPr lang="en-US" dirty="0"/>
            </a:br>
            <a:r>
              <a:rPr lang="en-US" dirty="0"/>
              <a:t>Do not place text on top of an image</a:t>
            </a:r>
          </a:p>
        </p:txBody>
      </p:sp>
      <p:pic>
        <p:nvPicPr>
          <p:cNvPr id="7" name="Picture 6" descr="A logo for a virtual summit&#10;&#10;AI-generated content may be incorrect.">
            <a:extLst>
              <a:ext uri="{FF2B5EF4-FFF2-40B4-BE49-F238E27FC236}">
                <a16:creationId xmlns:a16="http://schemas.microsoft.com/office/drawing/2014/main" id="{3C8E59DE-DE1A-C183-C352-3403CC7B704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194" y="5905057"/>
            <a:ext cx="2885291" cy="81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258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09F1B40-968B-FD0E-382B-96FB44C0310C}"/>
              </a:ext>
            </a:extLst>
          </p:cNvPr>
          <p:cNvSpPr/>
          <p:nvPr userDrawn="1"/>
        </p:nvSpPr>
        <p:spPr>
          <a:xfrm>
            <a:off x="274320" y="251460"/>
            <a:ext cx="11658600" cy="6343650"/>
          </a:xfrm>
          <a:prstGeom prst="rect">
            <a:avLst/>
          </a:prstGeom>
          <a:noFill/>
          <a:ln w="19050">
            <a:solidFill>
              <a:srgbClr val="121E3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Two Column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1179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Bullet point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1179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Bullet point</a:t>
            </a:r>
          </a:p>
        </p:txBody>
      </p:sp>
      <p:pic>
        <p:nvPicPr>
          <p:cNvPr id="7" name="Picture 6" descr="A logo for a virtual summit&#10;&#10;AI-generated content may be incorrect.">
            <a:extLst>
              <a:ext uri="{FF2B5EF4-FFF2-40B4-BE49-F238E27FC236}">
                <a16:creationId xmlns:a16="http://schemas.microsoft.com/office/drawing/2014/main" id="{425B4837-7B97-B18F-2F3D-9B6A8CF656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194" y="5905057"/>
            <a:ext cx="2885291" cy="81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579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Comparison Slide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Option 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83D3144-CB23-3BF9-8857-6206507149F9}"/>
              </a:ext>
            </a:extLst>
          </p:cNvPr>
          <p:cNvSpPr/>
          <p:nvPr userDrawn="1"/>
        </p:nvSpPr>
        <p:spPr>
          <a:xfrm>
            <a:off x="274320" y="251460"/>
            <a:ext cx="11658600" cy="6343650"/>
          </a:xfrm>
          <a:prstGeom prst="rect">
            <a:avLst/>
          </a:prstGeom>
          <a:noFill/>
          <a:ln w="19050">
            <a:solidFill>
              <a:srgbClr val="121E3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785730"/>
            <a:ext cx="5157787" cy="308167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Bullet point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Option 2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785730"/>
            <a:ext cx="5183188" cy="308167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Bullet point</a:t>
            </a:r>
          </a:p>
        </p:txBody>
      </p:sp>
      <p:pic>
        <p:nvPicPr>
          <p:cNvPr id="9" name="Picture 8" descr="A logo for a virtual summit&#10;&#10;AI-generated content may be incorrect.">
            <a:extLst>
              <a:ext uri="{FF2B5EF4-FFF2-40B4-BE49-F238E27FC236}">
                <a16:creationId xmlns:a16="http://schemas.microsoft.com/office/drawing/2014/main" id="{C6A35350-89C4-B851-ED56-E5857F7991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194" y="5905057"/>
            <a:ext cx="2885291" cy="81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979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7B80A9E-D633-B41B-2DC7-853D2497A9D7}"/>
              </a:ext>
            </a:extLst>
          </p:cNvPr>
          <p:cNvSpPr/>
          <p:nvPr userDrawn="1"/>
        </p:nvSpPr>
        <p:spPr>
          <a:xfrm>
            <a:off x="274320" y="251460"/>
            <a:ext cx="11658600" cy="6343650"/>
          </a:xfrm>
          <a:prstGeom prst="rect">
            <a:avLst/>
          </a:prstGeom>
          <a:noFill/>
          <a:ln w="19050">
            <a:solidFill>
              <a:srgbClr val="121E3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766219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Title Only Slide</a:t>
            </a:r>
          </a:p>
        </p:txBody>
      </p:sp>
      <p:pic>
        <p:nvPicPr>
          <p:cNvPr id="5" name="Picture 4" descr="A logo for a virtual summit&#10;&#10;AI-generated content may be incorrect.">
            <a:extLst>
              <a:ext uri="{FF2B5EF4-FFF2-40B4-BE49-F238E27FC236}">
                <a16:creationId xmlns:a16="http://schemas.microsoft.com/office/drawing/2014/main" id="{1603051D-AC2C-A096-7D2D-8921971BA8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194" y="5905057"/>
            <a:ext cx="2885291" cy="81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915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0BF1C04-3283-11F3-710E-045BA548CAE3}"/>
              </a:ext>
            </a:extLst>
          </p:cNvPr>
          <p:cNvSpPr/>
          <p:nvPr userDrawn="1"/>
        </p:nvSpPr>
        <p:spPr>
          <a:xfrm>
            <a:off x="274320" y="251460"/>
            <a:ext cx="11658600" cy="6343650"/>
          </a:xfrm>
          <a:prstGeom prst="rect">
            <a:avLst/>
          </a:prstGeom>
          <a:noFill/>
          <a:ln w="19050">
            <a:solidFill>
              <a:srgbClr val="121E3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987424"/>
            <a:ext cx="3932237" cy="1069975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Picture Title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86000"/>
            <a:ext cx="3932237" cy="35829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Picture caption.</a:t>
            </a:r>
          </a:p>
        </p:txBody>
      </p:sp>
      <p:pic>
        <p:nvPicPr>
          <p:cNvPr id="7" name="Picture 6" descr="A logo for a virtual summit&#10;&#10;AI-generated content may be incorrect.">
            <a:extLst>
              <a:ext uri="{FF2B5EF4-FFF2-40B4-BE49-F238E27FC236}">
                <a16:creationId xmlns:a16="http://schemas.microsoft.com/office/drawing/2014/main" id="{1D2C503D-F187-F805-2B61-9BDCA463E7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194" y="5905057"/>
            <a:ext cx="2885291" cy="81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03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CEE6B5B-CBB7-D643-952F-08FF314B490B}"/>
              </a:ext>
            </a:extLst>
          </p:cNvPr>
          <p:cNvSpPr/>
          <p:nvPr userDrawn="1"/>
        </p:nvSpPr>
        <p:spPr>
          <a:xfrm>
            <a:off x="274320" y="251460"/>
            <a:ext cx="11658600" cy="6343650"/>
          </a:xfrm>
          <a:prstGeom prst="rect">
            <a:avLst/>
          </a:prstGeom>
          <a:noFill/>
          <a:ln w="19050">
            <a:solidFill>
              <a:srgbClr val="121E3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584792"/>
            <a:ext cx="10515600" cy="914399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Presentation Section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892595"/>
            <a:ext cx="10515600" cy="4093291"/>
          </a:xfrm>
        </p:spPr>
        <p:txBody>
          <a:bodyPr/>
          <a:lstStyle>
            <a:lvl1pPr marL="0" indent="0">
              <a:buNone/>
              <a:defRPr sz="2400">
                <a:solidFill>
                  <a:schemeClr val="bg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4" name="Picture 3" descr="A logo for a virtual summit&#10;&#10;AI-generated content may be incorrect.">
            <a:extLst>
              <a:ext uri="{FF2B5EF4-FFF2-40B4-BE49-F238E27FC236}">
                <a16:creationId xmlns:a16="http://schemas.microsoft.com/office/drawing/2014/main" id="{88861FA1-6588-07CE-E566-0DDD044242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194" y="5905057"/>
            <a:ext cx="2885291" cy="81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907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A1D329B-1E0A-1E22-A6E6-3FB811A5ABD0}"/>
              </a:ext>
            </a:extLst>
          </p:cNvPr>
          <p:cNvSpPr/>
          <p:nvPr userDrawn="1"/>
        </p:nvSpPr>
        <p:spPr>
          <a:xfrm>
            <a:off x="274320" y="251460"/>
            <a:ext cx="11658600" cy="6343650"/>
          </a:xfrm>
          <a:prstGeom prst="rect">
            <a:avLst/>
          </a:prstGeom>
          <a:noFill/>
          <a:ln w="19050">
            <a:solidFill>
              <a:srgbClr val="121E3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logo for a virtual summit&#10;&#10;AI-generated content may be incorrect.">
            <a:extLst>
              <a:ext uri="{FF2B5EF4-FFF2-40B4-BE49-F238E27FC236}">
                <a16:creationId xmlns:a16="http://schemas.microsoft.com/office/drawing/2014/main" id="{35434222-1A76-1983-29A4-C90705EC35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194" y="5905057"/>
            <a:ext cx="2885291" cy="81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426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n't Forg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2D33591-779E-9B3D-E6BC-075C981E606B}"/>
              </a:ext>
            </a:extLst>
          </p:cNvPr>
          <p:cNvSpPr/>
          <p:nvPr userDrawn="1"/>
        </p:nvSpPr>
        <p:spPr>
          <a:xfrm>
            <a:off x="274320" y="251460"/>
            <a:ext cx="11658600" cy="6343650"/>
          </a:xfrm>
          <a:prstGeom prst="rect">
            <a:avLst/>
          </a:prstGeom>
          <a:noFill/>
          <a:ln w="19050">
            <a:solidFill>
              <a:srgbClr val="121E3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 descr="Warning icon. ">
            <a:extLst>
              <a:ext uri="{FF2B5EF4-FFF2-40B4-BE49-F238E27FC236}">
                <a16:creationId xmlns:a16="http://schemas.microsoft.com/office/drawing/2014/main" id="{5B652C03-90E7-FB9A-2502-5B06E666C0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05210" y="1783271"/>
            <a:ext cx="3191968" cy="319196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7424BDD-E5D1-324B-95DA-1FFBE0D66E3B}"/>
              </a:ext>
            </a:extLst>
          </p:cNvPr>
          <p:cNvSpPr txBox="1">
            <a:spLocks/>
          </p:cNvSpPr>
          <p:nvPr userDrawn="1"/>
        </p:nvSpPr>
        <p:spPr>
          <a:xfrm>
            <a:off x="1384764" y="1982388"/>
            <a:ext cx="7068119" cy="3191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lbert Sans SemiBold" pitchFamily="2" charset="0"/>
                <a:ea typeface="+mj-ea"/>
                <a:cs typeface="+mj-cs"/>
              </a:defRPr>
            </a:lvl1pPr>
          </a:lstStyle>
          <a:p>
            <a:pPr lvl="0" algn="l">
              <a:lnSpc>
                <a:spcPct val="120000"/>
              </a:lnSpc>
            </a:pPr>
            <a:r>
              <a:rPr lang="en-US" sz="2800">
                <a:solidFill>
                  <a:schemeClr val="bg2"/>
                </a:solidFill>
                <a:latin typeface="Kumbh Sans" pitchFamily="2" charset="0"/>
              </a:rPr>
              <a:t>Please </a:t>
            </a:r>
            <a:r>
              <a:rPr lang="en-US" sz="2800" dirty="0">
                <a:solidFill>
                  <a:schemeClr val="bg2"/>
                </a:solidFill>
                <a:latin typeface="Kumbh Sans" pitchFamily="2" charset="0"/>
              </a:rPr>
              <a:t>s</a:t>
            </a:r>
            <a:r>
              <a:rPr lang="en-US" sz="2800">
                <a:solidFill>
                  <a:schemeClr val="bg2"/>
                </a:solidFill>
                <a:latin typeface="Kumbh Sans" pitchFamily="2" charset="0"/>
              </a:rPr>
              <a:t>ubmit </a:t>
            </a:r>
            <a:r>
              <a:rPr lang="en-US" sz="2800" dirty="0">
                <a:solidFill>
                  <a:schemeClr val="bg2"/>
                </a:solidFill>
                <a:latin typeface="Kumbh Sans" pitchFamily="2" charset="0"/>
              </a:rPr>
              <a:t>your </a:t>
            </a:r>
            <a:r>
              <a:rPr lang="en-US" sz="2800" b="1" dirty="0">
                <a:solidFill>
                  <a:schemeClr val="bg2"/>
                </a:solidFill>
                <a:latin typeface="Kumbh Sans" pitchFamily="2" charset="0"/>
              </a:rPr>
              <a:t>Post Program Assessment </a:t>
            </a:r>
            <a:r>
              <a:rPr lang="en-US" sz="2800" dirty="0">
                <a:solidFill>
                  <a:schemeClr val="bg2"/>
                </a:solidFill>
                <a:latin typeface="Kumbh Sans" pitchFamily="2" charset="0"/>
              </a:rPr>
              <a:t>and </a:t>
            </a:r>
            <a:r>
              <a:rPr lang="en-US" sz="2800" b="1" dirty="0">
                <a:solidFill>
                  <a:schemeClr val="bg2"/>
                </a:solidFill>
                <a:latin typeface="Kumbh Sans" pitchFamily="2" charset="0"/>
              </a:rPr>
              <a:t>Post Program Survey </a:t>
            </a:r>
            <a:r>
              <a:rPr lang="en-US" sz="2800" dirty="0">
                <a:solidFill>
                  <a:schemeClr val="bg2"/>
                </a:solidFill>
                <a:latin typeface="Kumbh Sans" pitchFamily="2" charset="0"/>
              </a:rPr>
              <a:t>for each session.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9F250C6-8785-D7D2-70EB-7C6ED700AF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4764" y="1243394"/>
            <a:ext cx="10515600" cy="914399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Don’t Forget!</a:t>
            </a:r>
          </a:p>
        </p:txBody>
      </p:sp>
      <p:pic>
        <p:nvPicPr>
          <p:cNvPr id="4" name="Picture 3" descr="A logo for a virtual summit&#10;&#10;AI-generated content may be incorrect.">
            <a:extLst>
              <a:ext uri="{FF2B5EF4-FFF2-40B4-BE49-F238E27FC236}">
                <a16:creationId xmlns:a16="http://schemas.microsoft.com/office/drawing/2014/main" id="{D1C14EF5-A3B0-5AF9-B6D5-DC7005C561C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194" y="5905057"/>
            <a:ext cx="2885291" cy="81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439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61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24620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77" r:id="rId4"/>
    <p:sldLayoutId id="2147483678" r:id="rId5"/>
    <p:sldLayoutId id="2147483681" r:id="rId6"/>
    <p:sldLayoutId id="2147483675" r:id="rId7"/>
    <p:sldLayoutId id="2147483679" r:id="rId8"/>
    <p:sldLayoutId id="2147483682" r:id="rId9"/>
    <p:sldLayoutId id="2147483680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2"/>
          </a:solidFill>
          <a:latin typeface="Albert Sans SemiBold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2"/>
          </a:solidFill>
          <a:latin typeface="Kumbh Sans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2"/>
          </a:solidFill>
          <a:latin typeface="Kumbh Sans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2"/>
          </a:solidFill>
          <a:latin typeface="Kumbh Sans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/>
          </a:solidFill>
          <a:latin typeface="Kumbh Sans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/>
          </a:solidFill>
          <a:latin typeface="Kumbh Sans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65953-02A4-4502-8AA9-91EDB1D610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9A2635-7095-665A-5352-EC1F80E19E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Presenter name(s)</a:t>
            </a:r>
          </a:p>
        </p:txBody>
      </p:sp>
    </p:spTree>
    <p:extLst>
      <p:ext uri="{BB962C8B-B14F-4D97-AF65-F5344CB8AC3E}">
        <p14:creationId xmlns:p14="http://schemas.microsoft.com/office/powerpoint/2010/main" val="2903379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1AD6550-F5BA-7D7B-3EE1-037E8391E2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Presenter contact info</a:t>
            </a:r>
          </a:p>
        </p:txBody>
      </p:sp>
    </p:spTree>
    <p:extLst>
      <p:ext uri="{BB962C8B-B14F-4D97-AF65-F5344CB8AC3E}">
        <p14:creationId xmlns:p14="http://schemas.microsoft.com/office/powerpoint/2010/main" val="1592251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4BAC8EE-0C5A-06F7-72D6-4B32D2401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Albert Sans SemiBold" pitchFamily="2" charset="0"/>
              </a:rPr>
              <a:t>Presentation Tips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9096CD3-A384-88BF-B70C-79749E6B0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09404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Use a sans serif font (i.e., Ariel, Verdana, Tahoma)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Use at least 22-point font size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Keep slides uncluttered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Do not place text on top of an image</a:t>
            </a:r>
          </a:p>
        </p:txBody>
      </p:sp>
    </p:spTree>
    <p:extLst>
      <p:ext uri="{BB962C8B-B14F-4D97-AF65-F5344CB8AC3E}">
        <p14:creationId xmlns:p14="http://schemas.microsoft.com/office/powerpoint/2010/main" val="1901945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B52FC-319D-A076-4EF1-9867664CF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Column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38665-2457-2ED6-9D04-D0DDC6DD609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Option 1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876B99-F470-F3EE-6C89-802C2A2D0A1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Option 2</a:t>
            </a:r>
          </a:p>
        </p:txBody>
      </p:sp>
    </p:spTree>
    <p:extLst>
      <p:ext uri="{BB962C8B-B14F-4D97-AF65-F5344CB8AC3E}">
        <p14:creationId xmlns:p14="http://schemas.microsoft.com/office/powerpoint/2010/main" val="1267037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79C25-815F-D7FA-E7A1-BCD014866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Slide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BC6682-1B7C-7719-5DCD-DD4CC10DA0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Option 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655AB2-8BA9-1B44-47B9-5B1FC893021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Bullet point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EFA3CC-6101-6F24-99FA-971C229825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Option 2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E3ED59-735A-AFD4-6911-17CBC9257DB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Bullet point</a:t>
            </a:r>
          </a:p>
        </p:txBody>
      </p:sp>
    </p:spTree>
    <p:extLst>
      <p:ext uri="{BB962C8B-B14F-4D97-AF65-F5344CB8AC3E}">
        <p14:creationId xmlns:p14="http://schemas.microsoft.com/office/powerpoint/2010/main" val="2277714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1D4FA-B9BE-D654-8D20-356A1054D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Only Slide</a:t>
            </a:r>
          </a:p>
        </p:txBody>
      </p:sp>
    </p:spTree>
    <p:extLst>
      <p:ext uri="{BB962C8B-B14F-4D97-AF65-F5344CB8AC3E}">
        <p14:creationId xmlns:p14="http://schemas.microsoft.com/office/powerpoint/2010/main" val="3029764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6C08B-17FB-3E67-C162-AF44D6A9E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Picture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236184-4E35-1058-CFB1-66949DE4B28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Picture caption.</a:t>
            </a:r>
          </a:p>
        </p:txBody>
      </p:sp>
      <p:pic>
        <p:nvPicPr>
          <p:cNvPr id="6" name="Picture Placeholder 5" descr="A group of people holding signs">
            <a:extLst>
              <a:ext uri="{FF2B5EF4-FFF2-40B4-BE49-F238E27FC236}">
                <a16:creationId xmlns:a16="http://schemas.microsoft.com/office/drawing/2014/main" id="{C5D5F0BE-8408-95B4-AB7D-100981E8C98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85" r="778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60698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1F6CE-AAF7-9CD1-8222-7E7B5A35B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Section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DFD0DF-6781-34BD-5E51-1AE1CB59B2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Text here. </a:t>
            </a:r>
          </a:p>
        </p:txBody>
      </p:sp>
    </p:spTree>
    <p:extLst>
      <p:ext uri="{BB962C8B-B14F-4D97-AF65-F5344CB8AC3E}">
        <p14:creationId xmlns:p14="http://schemas.microsoft.com/office/powerpoint/2010/main" val="402632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1987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7528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MDRIA Conference 2024">
      <a:dk1>
        <a:srgbClr val="000000"/>
      </a:dk1>
      <a:lt1>
        <a:sysClr val="window" lastClr="FFFFFF"/>
      </a:lt1>
      <a:dk2>
        <a:srgbClr val="253D60"/>
      </a:dk2>
      <a:lt2>
        <a:srgbClr val="E7E6E6"/>
      </a:lt2>
      <a:accent1>
        <a:srgbClr val="349686"/>
      </a:accent1>
      <a:accent2>
        <a:srgbClr val="D65F2C"/>
      </a:accent2>
      <a:accent3>
        <a:srgbClr val="F1F4F5"/>
      </a:accent3>
      <a:accent4>
        <a:srgbClr val="444444"/>
      </a:accent4>
      <a:accent5>
        <a:srgbClr val="253D60"/>
      </a:accent5>
      <a:accent6>
        <a:srgbClr val="85D5C8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8aec8f-f2a9-4977-a1ac-768b0615d15e">
      <Terms xmlns="http://schemas.microsoft.com/office/infopath/2007/PartnerControls"/>
    </lcf76f155ced4ddcb4097134ff3c332f>
    <TaxCatchAll xmlns="429a37b1-58fe-4c3e-b4ac-ae03332eb28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5CEDE3F9D34E439437B77DD2D9EBE4" ma:contentTypeVersion="12" ma:contentTypeDescription="Create a new document." ma:contentTypeScope="" ma:versionID="da9ae5c080c7ff66f13417a121accbd6">
  <xsd:schema xmlns:xsd="http://www.w3.org/2001/XMLSchema" xmlns:xs="http://www.w3.org/2001/XMLSchema" xmlns:p="http://schemas.microsoft.com/office/2006/metadata/properties" xmlns:ns2="c88aec8f-f2a9-4977-a1ac-768b0615d15e" xmlns:ns3="429a37b1-58fe-4c3e-b4ac-ae03332eb280" targetNamespace="http://schemas.microsoft.com/office/2006/metadata/properties" ma:root="true" ma:fieldsID="a17e10c7cac6b6d948ecbfd57d59dc37" ns2:_="" ns3:_="">
    <xsd:import namespace="c88aec8f-f2a9-4977-a1ac-768b0615d15e"/>
    <xsd:import namespace="429a37b1-58fe-4c3e-b4ac-ae03332eb280"/>
    <xsd:element name="properties">
      <xsd:complexType>
        <xsd:sequence>
          <xsd:element name="documentManagement">
            <xsd:complexType>
              <xsd:all>
                <xsd:element ref="ns2:MediaServiceBillingMetadata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8aec8f-f2a9-4977-a1ac-768b0615d15e" elementFormDefault="qualified">
    <xsd:import namespace="http://schemas.microsoft.com/office/2006/documentManagement/types"/>
    <xsd:import namespace="http://schemas.microsoft.com/office/infopath/2007/PartnerControls"/>
    <xsd:element name="MediaServiceBillingMetadata" ma:index="8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869f21ca-4964-4e39-a059-befe3edcfbf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9a37b1-58fe-4c3e-b4ac-ae03332eb280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fd6207e8-9268-4f57-a41e-0a55b62879a9}" ma:internalName="TaxCatchAll" ma:showField="CatchAllData" ma:web="429a37b1-58fe-4c3e-b4ac-ae03332eb2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A9303C0-850D-49AC-BE43-C1123E40C6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3603BD-ECFE-414B-872D-256137E326F4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dcmitype/"/>
    <ds:schemaRef ds:uri="c88aec8f-f2a9-4977-a1ac-768b0615d15e"/>
    <ds:schemaRef ds:uri="http://schemas.microsoft.com/office/2006/metadata/properties"/>
    <ds:schemaRef ds:uri="http://purl.org/dc/elements/1.1/"/>
    <ds:schemaRef ds:uri="429a37b1-58fe-4c3e-b4ac-ae03332eb280"/>
  </ds:schemaRefs>
</ds:datastoreItem>
</file>

<file path=customXml/itemProps3.xml><?xml version="1.0" encoding="utf-8"?>
<ds:datastoreItem xmlns:ds="http://schemas.openxmlformats.org/officeDocument/2006/customXml" ds:itemID="{A640E273-07A2-40E7-BB87-4DA0DBB495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8aec8f-f2a9-4977-a1ac-768b0615d15e"/>
    <ds:schemaRef ds:uri="429a37b1-58fe-4c3e-b4ac-ae03332eb2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241</TotalTime>
  <Words>77</Words>
  <Application>Microsoft Office PowerPoint</Application>
  <PresentationFormat>Widescreen</PresentationFormat>
  <Paragraphs>21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Albert Sans SemiBold</vt:lpstr>
      <vt:lpstr>Aptos</vt:lpstr>
      <vt:lpstr>Arial</vt:lpstr>
      <vt:lpstr>Kumbh Sans</vt:lpstr>
      <vt:lpstr>Office Theme</vt:lpstr>
      <vt:lpstr>Presentation Title</vt:lpstr>
      <vt:lpstr>Presentation Tips</vt:lpstr>
      <vt:lpstr>Two Column Slide</vt:lpstr>
      <vt:lpstr>Comparison Slide</vt:lpstr>
      <vt:lpstr>Title Only Slide</vt:lpstr>
      <vt:lpstr>Picture Title</vt:lpstr>
      <vt:lpstr>Presentation Section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Lisa Huntsha</cp:lastModifiedBy>
  <cp:revision>91</cp:revision>
  <dcterms:created xsi:type="dcterms:W3CDTF">2024-05-22T13:58:56Z</dcterms:created>
  <dcterms:modified xsi:type="dcterms:W3CDTF">2025-11-24T17:26:58Z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0x0101006F5CEDE3F9D34E439437B77DD2D9EBE4</vt:lpwstr>
  </property>
</Properties>
</file>