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5"/>
  </p:notesMasterIdLst>
  <p:handoutMasterIdLst>
    <p:handoutMasterId r:id="rId16"/>
  </p:handoutMasterIdLst>
  <p:sldIdLst>
    <p:sldId id="273" r:id="rId5"/>
    <p:sldId id="261" r:id="rId6"/>
    <p:sldId id="274" r:id="rId7"/>
    <p:sldId id="275" r:id="rId8"/>
    <p:sldId id="276" r:id="rId9"/>
    <p:sldId id="277" r:id="rId10"/>
    <p:sldId id="271" r:id="rId11"/>
    <p:sldId id="278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9572"/>
    <a:srgbClr val="D65F2C"/>
    <a:srgbClr val="ACCBC8"/>
    <a:srgbClr val="B3D0CD"/>
    <a:srgbClr val="349686"/>
    <a:srgbClr val="121E30"/>
    <a:srgbClr val="253D6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Huntsha" userId="1de414ed-0078-4833-8ae6-7a8e3b4d6f17" providerId="ADAL" clId="{B0CA5050-9346-46BE-AE29-9569F6BD23FC}"/>
    <pc:docChg chg="custSel modSld modMainMaster">
      <pc:chgData name="Lisa Huntsha" userId="1de414ed-0078-4833-8ae6-7a8e3b4d6f17" providerId="ADAL" clId="{B0CA5050-9346-46BE-AE29-9569F6BD23FC}" dt="2025-11-24T14:00:56.607" v="85" actId="12788"/>
      <pc:docMkLst>
        <pc:docMk/>
      </pc:docMkLst>
      <pc:sldChg chg="modSp mod">
        <pc:chgData name="Lisa Huntsha" userId="1de414ed-0078-4833-8ae6-7a8e3b4d6f17" providerId="ADAL" clId="{B0CA5050-9346-46BE-AE29-9569F6BD23FC}" dt="2025-11-24T13:59:45.689" v="76" actId="12788"/>
        <pc:sldMkLst>
          <pc:docMk/>
          <pc:sldMk cId="2130490996" sldId="273"/>
        </pc:sldMkLst>
        <pc:spChg chg="mod">
          <ac:chgData name="Lisa Huntsha" userId="1de414ed-0078-4833-8ae6-7a8e3b4d6f17" providerId="ADAL" clId="{B0CA5050-9346-46BE-AE29-9569F6BD23FC}" dt="2025-11-24T13:59:40.917" v="75" actId="12788"/>
          <ac:spMkLst>
            <pc:docMk/>
            <pc:sldMk cId="2130490996" sldId="273"/>
            <ac:spMk id="2" creationId="{05F726E6-04B6-3AC9-84D9-55169831E979}"/>
          </ac:spMkLst>
        </pc:spChg>
        <pc:spChg chg="mod">
          <ac:chgData name="Lisa Huntsha" userId="1de414ed-0078-4833-8ae6-7a8e3b4d6f17" providerId="ADAL" clId="{B0CA5050-9346-46BE-AE29-9569F6BD23FC}" dt="2025-11-24T13:59:45.689" v="76" actId="12788"/>
          <ac:spMkLst>
            <pc:docMk/>
            <pc:sldMk cId="2130490996" sldId="273"/>
            <ac:spMk id="3" creationId="{8B465A1B-A9F9-D5D6-0A4F-C2E0988ADC77}"/>
          </ac:spMkLst>
        </pc:spChg>
      </pc:sldChg>
      <pc:sldMasterChg chg="modSldLayout">
        <pc:chgData name="Lisa Huntsha" userId="1de414ed-0078-4833-8ae6-7a8e3b4d6f17" providerId="ADAL" clId="{B0CA5050-9346-46BE-AE29-9569F6BD23FC}" dt="2025-11-24T14:00:56.607" v="85" actId="12788"/>
        <pc:sldMasterMkLst>
          <pc:docMk/>
          <pc:sldMasterMk cId="1942462012" sldId="2147483672"/>
        </pc:sldMasterMkLst>
        <pc:sldLayoutChg chg="addSp delSp modSp mod">
          <pc:chgData name="Lisa Huntsha" userId="1de414ed-0078-4833-8ae6-7a8e3b4d6f17" providerId="ADAL" clId="{B0CA5050-9346-46BE-AE29-9569F6BD23FC}" dt="2025-11-24T14:00:56.607" v="85" actId="12788"/>
          <pc:sldLayoutMkLst>
            <pc:docMk/>
            <pc:sldMasterMk cId="1942462012" sldId="2147483672"/>
            <pc:sldLayoutMk cId="4106025418" sldId="2147483673"/>
          </pc:sldLayoutMkLst>
          <pc:spChg chg="mod">
            <ac:chgData name="Lisa Huntsha" userId="1de414ed-0078-4833-8ae6-7a8e3b4d6f17" providerId="ADAL" clId="{B0CA5050-9346-46BE-AE29-9569F6BD23FC}" dt="2025-11-24T14:00:30.077" v="79" actId="122"/>
            <ac:spMkLst>
              <pc:docMk/>
              <pc:sldMasterMk cId="1942462012" sldId="2147483672"/>
              <pc:sldLayoutMk cId="4106025418" sldId="2147483673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4:00:32.394" v="80" actId="122"/>
            <ac:spMkLst>
              <pc:docMk/>
              <pc:sldMasterMk cId="1942462012" sldId="2147483672"/>
              <pc:sldLayoutMk cId="4106025418" sldId="2147483673"/>
              <ac:spMk id="3" creationId="{00000000-0000-0000-0000-000000000000}"/>
            </ac:spMkLst>
          </pc:spChg>
          <pc:picChg chg="add mod">
            <ac:chgData name="Lisa Huntsha" userId="1de414ed-0078-4833-8ae6-7a8e3b4d6f17" providerId="ADAL" clId="{B0CA5050-9346-46BE-AE29-9569F6BD23FC}" dt="2025-11-24T14:00:56.607" v="85" actId="12788"/>
            <ac:picMkLst>
              <pc:docMk/>
              <pc:sldMasterMk cId="1942462012" sldId="2147483672"/>
              <pc:sldLayoutMk cId="4106025418" sldId="2147483673"/>
              <ac:picMk id="13" creationId="{C5BD3CCE-7E42-C0B5-C03F-2930B93290B4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8:57.450" v="5"/>
          <pc:sldLayoutMkLst>
            <pc:docMk/>
            <pc:sldMasterMk cId="1942462012" sldId="2147483672"/>
            <pc:sldLayoutMk cId="1300258617" sldId="2147483674"/>
          </pc:sldLayoutMkLst>
          <pc:picChg chg="add mod">
            <ac:chgData name="Lisa Huntsha" userId="1de414ed-0078-4833-8ae6-7a8e3b4d6f17" providerId="ADAL" clId="{B0CA5050-9346-46BE-AE29-9569F6BD23FC}" dt="2025-11-21T19:18:57.450" v="5"/>
            <ac:picMkLst>
              <pc:docMk/>
              <pc:sldMasterMk cId="1942462012" sldId="2147483672"/>
              <pc:sldLayoutMk cId="1300258617" sldId="2147483674"/>
              <ac:picMk id="5" creationId="{875F494C-8ACB-AC57-8F6F-F92E86793E5B}"/>
            </ac:picMkLst>
          </pc:picChg>
        </pc:sldLayoutChg>
        <pc:sldLayoutChg chg="modSp">
          <pc:chgData name="Lisa Huntsha" userId="1de414ed-0078-4833-8ae6-7a8e3b4d6f17" providerId="ADAL" clId="{B0CA5050-9346-46BE-AE29-9569F6BD23FC}" dt="2025-11-21T19:18:46.191" v="2" actId="14826"/>
          <pc:sldLayoutMkLst>
            <pc:docMk/>
            <pc:sldMasterMk cId="1942462012" sldId="2147483672"/>
            <pc:sldLayoutMk cId="2929907716" sldId="2147483675"/>
          </pc:sldLayoutMkLst>
          <pc:picChg chg="mod">
            <ac:chgData name="Lisa Huntsha" userId="1de414ed-0078-4833-8ae6-7a8e3b4d6f17" providerId="ADAL" clId="{B0CA5050-9346-46BE-AE29-9569F6BD23FC}" dt="2025-11-21T19:18:46.191" v="2" actId="14826"/>
            <ac:picMkLst>
              <pc:docMk/>
              <pc:sldMasterMk cId="1942462012" sldId="2147483672"/>
              <pc:sldLayoutMk cId="2929907716" sldId="2147483675"/>
              <ac:picMk id="22" creationId="{4A9682EC-0C11-932C-7B5D-3C539FEF8EE4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04.484" v="7"/>
          <pc:sldLayoutMkLst>
            <pc:docMk/>
            <pc:sldMasterMk cId="1942462012" sldId="2147483672"/>
            <pc:sldLayoutMk cId="1114579941" sldId="2147483676"/>
          </pc:sldLayoutMkLst>
          <pc:picChg chg="add mod">
            <ac:chgData name="Lisa Huntsha" userId="1de414ed-0078-4833-8ae6-7a8e3b4d6f17" providerId="ADAL" clId="{B0CA5050-9346-46BE-AE29-9569F6BD23FC}" dt="2025-11-21T19:19:04.484" v="7"/>
            <ac:picMkLst>
              <pc:docMk/>
              <pc:sldMasterMk cId="1942462012" sldId="2147483672"/>
              <pc:sldLayoutMk cId="1114579941" sldId="2147483676"/>
              <ac:picMk id="7" creationId="{8EBD913E-8C6A-A9AD-B277-F65E5729E25E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08.168" v="9"/>
          <pc:sldLayoutMkLst>
            <pc:docMk/>
            <pc:sldMasterMk cId="1942462012" sldId="2147483672"/>
            <pc:sldLayoutMk cId="457979386" sldId="2147483677"/>
          </pc:sldLayoutMkLst>
          <pc:picChg chg="add mod">
            <ac:chgData name="Lisa Huntsha" userId="1de414ed-0078-4833-8ae6-7a8e3b4d6f17" providerId="ADAL" clId="{B0CA5050-9346-46BE-AE29-9569F6BD23FC}" dt="2025-11-21T19:19:08.168" v="9"/>
            <ac:picMkLst>
              <pc:docMk/>
              <pc:sldMasterMk cId="1942462012" sldId="2147483672"/>
              <pc:sldLayoutMk cId="457979386" sldId="2147483677"/>
              <ac:picMk id="9" creationId="{5A9CB9A7-5AC0-F9F9-9289-B1A231387A59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11.129" v="11"/>
          <pc:sldLayoutMkLst>
            <pc:docMk/>
            <pc:sldMasterMk cId="1942462012" sldId="2147483672"/>
            <pc:sldLayoutMk cId="1630915630" sldId="2147483678"/>
          </pc:sldLayoutMkLst>
          <pc:picChg chg="add mod">
            <ac:chgData name="Lisa Huntsha" userId="1de414ed-0078-4833-8ae6-7a8e3b4d6f17" providerId="ADAL" clId="{B0CA5050-9346-46BE-AE29-9569F6BD23FC}" dt="2025-11-21T19:19:11.129" v="11"/>
            <ac:picMkLst>
              <pc:docMk/>
              <pc:sldMasterMk cId="1942462012" sldId="2147483672"/>
              <pc:sldLayoutMk cId="1630915630" sldId="2147483678"/>
              <ac:picMk id="5" creationId="{98271EC3-E1DB-F0FB-2B52-A772E45DA4A9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14.422" v="13"/>
          <pc:sldLayoutMkLst>
            <pc:docMk/>
            <pc:sldMasterMk cId="1942462012" sldId="2147483672"/>
            <pc:sldLayoutMk cId="4227426412" sldId="2147483679"/>
          </pc:sldLayoutMkLst>
          <pc:picChg chg="add mod">
            <ac:chgData name="Lisa Huntsha" userId="1de414ed-0078-4833-8ae6-7a8e3b4d6f17" providerId="ADAL" clId="{B0CA5050-9346-46BE-AE29-9569F6BD23FC}" dt="2025-11-21T19:19:14.422" v="13"/>
            <ac:picMkLst>
              <pc:docMk/>
              <pc:sldMasterMk cId="1942462012" sldId="2147483672"/>
              <pc:sldLayoutMk cId="4227426412" sldId="2147483679"/>
              <ac:picMk id="4" creationId="{EA41FCD9-B731-6373-3339-CC232C9EA137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31.161" v="39"/>
          <pc:sldLayoutMkLst>
            <pc:docMk/>
            <pc:sldMasterMk cId="1942462012" sldId="2147483672"/>
            <pc:sldLayoutMk cId="333210730" sldId="2147483680"/>
          </pc:sldLayoutMkLst>
          <pc:picChg chg="add mod">
            <ac:chgData name="Lisa Huntsha" userId="1de414ed-0078-4833-8ae6-7a8e3b4d6f17" providerId="ADAL" clId="{B0CA5050-9346-46BE-AE29-9569F6BD23FC}" dt="2025-11-21T19:19:31.161" v="39"/>
            <ac:picMkLst>
              <pc:docMk/>
              <pc:sldMasterMk cId="1942462012" sldId="2147483672"/>
              <pc:sldLayoutMk cId="333210730" sldId="2147483680"/>
              <ac:picMk id="9" creationId="{0F18BF7C-A217-E513-3179-847866948D8A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34.925" v="41"/>
          <pc:sldLayoutMkLst>
            <pc:docMk/>
            <pc:sldMasterMk cId="1942462012" sldId="2147483672"/>
            <pc:sldLayoutMk cId="934003212" sldId="2147483681"/>
          </pc:sldLayoutMkLst>
          <pc:picChg chg="add mod">
            <ac:chgData name="Lisa Huntsha" userId="1de414ed-0078-4833-8ae6-7a8e3b4d6f17" providerId="ADAL" clId="{B0CA5050-9346-46BE-AE29-9569F6BD23FC}" dt="2025-11-21T19:19:34.925" v="41"/>
            <ac:picMkLst>
              <pc:docMk/>
              <pc:sldMasterMk cId="1942462012" sldId="2147483672"/>
              <pc:sldLayoutMk cId="934003212" sldId="2147483681"/>
              <ac:picMk id="7" creationId="{B75393CF-EBFE-0348-3C46-A45409675380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26.869" v="37" actId="20577"/>
          <pc:sldLayoutMkLst>
            <pc:docMk/>
            <pc:sldMasterMk cId="1942462012" sldId="2147483672"/>
            <pc:sldLayoutMk cId="1468439844" sldId="2147483682"/>
          </pc:sldLayoutMkLst>
          <pc:spChg chg="mod">
            <ac:chgData name="Lisa Huntsha" userId="1de414ed-0078-4833-8ae6-7a8e3b4d6f17" providerId="ADAL" clId="{B0CA5050-9346-46BE-AE29-9569F6BD23FC}" dt="2025-11-21T19:19:26.869" v="37" actId="20577"/>
            <ac:spMkLst>
              <pc:docMk/>
              <pc:sldMasterMk cId="1942462012" sldId="2147483672"/>
              <pc:sldLayoutMk cId="1468439844" sldId="2147483682"/>
              <ac:spMk id="5" creationId="{27424BDD-E5D1-324B-95DA-1FFBE0D66E3B}"/>
            </ac:spMkLst>
          </pc:spChg>
          <pc:picChg chg="add mod">
            <ac:chgData name="Lisa Huntsha" userId="1de414ed-0078-4833-8ae6-7a8e3b4d6f17" providerId="ADAL" clId="{B0CA5050-9346-46BE-AE29-9569F6BD23FC}" dt="2025-11-21T19:19:17.922" v="15"/>
            <ac:picMkLst>
              <pc:docMk/>
              <pc:sldMasterMk cId="1942462012" sldId="2147483672"/>
              <pc:sldLayoutMk cId="1468439844" sldId="2147483682"/>
              <ac:picMk id="2" creationId="{861D6AAF-395C-DB39-0C8E-49BD3AFE232E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1T19:19:52.659" v="45" actId="1076"/>
          <pc:sldLayoutMkLst>
            <pc:docMk/>
            <pc:sldMasterMk cId="1942462012" sldId="2147483672"/>
            <pc:sldLayoutMk cId="3111016858" sldId="2147483683"/>
          </pc:sldLayoutMkLst>
          <pc:picChg chg="add mod">
            <ac:chgData name="Lisa Huntsha" userId="1de414ed-0078-4833-8ae6-7a8e3b4d6f17" providerId="ADAL" clId="{B0CA5050-9346-46BE-AE29-9569F6BD23FC}" dt="2025-11-21T19:19:52.659" v="45" actId="1076"/>
            <ac:picMkLst>
              <pc:docMk/>
              <pc:sldMasterMk cId="1942462012" sldId="2147483672"/>
              <pc:sldLayoutMk cId="3111016858" sldId="2147483683"/>
              <ac:picMk id="2" creationId="{BB39745E-6157-9E90-E52D-981B9E5AF60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9654E-B841-89F5-224F-9FE0CA3D43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69A1A-2F57-8003-F66C-A56F13EB47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EABF3-0D10-4B46-B6D2-C103B39E08E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2CF6-5413-FF0B-2C84-B9B5B72AC1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38C52-88D3-EB74-8157-266F974D1E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7082-4CAC-4A44-8681-FF5788CB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48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62213-D28C-4D27-88CD-46298ACBF4A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EC5C4-0ACD-409E-BAA0-64DC719BB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0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9EC5C4-0ACD-409E-BAA0-64DC719BB9A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7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F6822F1-4814-348A-B2CF-9881653F078E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581971D-1792-F861-D7A3-0D52DB0F7E52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B9526C4-5EE5-09D1-6DDA-AAC04295513A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F9B3E5-0FA5-7DA6-62E4-A47919B0BBE3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9714CE9-082B-452C-13D1-490D84A78B00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46671" y="3232931"/>
            <a:ext cx="9698658" cy="1383289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  <a:latin typeface="Albert Sans SemiBold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6671" y="5112327"/>
            <a:ext cx="9698658" cy="9598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name(s)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BD3CCE-7E42-C0B5-C03F-2930B93290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34933" y="-168965"/>
            <a:ext cx="7322134" cy="366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2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745C927-9407-A8D3-EB96-504F3BA65862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872DF8D-2CEA-425D-FA06-2034C8146576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9B42B17-82ED-DB99-A88B-C7F1AA510D54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A6F7166-7B6D-83C8-4E4E-66A76E2EC41D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67F4147-644F-FEE5-333E-2DF7E7DEA1FF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Picture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317898"/>
            <a:ext cx="3932237" cy="35430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Picture caption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9DB30C-78CA-BD40-5880-2BB9283E53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0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2591C85-4DFA-9324-B524-5B5F16007D3F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F1D96B5-1236-A81F-F730-F899E22DF6E4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DC0D7F-C91B-CD5C-A860-4B7506E5A006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0AD574C-D2AF-B133-1CAC-1225104D8F62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E7FB664-954B-DD73-A2D3-B056A08CD61B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8A1F21-1E72-FAF6-BA5D-49D747D05B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0333" y="1143000"/>
            <a:ext cx="5847610" cy="228600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en-US"/>
              <a:t>Presenter contact info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745E-6157-9E90-E52D-981B9E5AF6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78571" y="2941983"/>
            <a:ext cx="5120055" cy="512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762E93D-2D8A-F093-1DAF-873028F48044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7531D98-C2AE-25BA-7FCF-9C99E445554F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B0DFA13-390D-DBB9-190B-6DEBC8C1CEA4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E8E6349-11EB-4AFF-D021-1675D04CBF0F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570024C-BDBD-370A-8CBF-E23173D9A572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Tips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838200" y="1908174"/>
            <a:ext cx="10515600" cy="39611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Use a sans serif font (i.e. Ariel, Verdana, Tahoma)</a:t>
            </a:r>
            <a:br>
              <a:rPr lang="en-US"/>
            </a:br>
            <a:r>
              <a:rPr lang="en-US"/>
              <a:t>Use at least 22-point font size</a:t>
            </a:r>
            <a:br>
              <a:rPr lang="en-US"/>
            </a:br>
            <a:r>
              <a:rPr lang="en-US"/>
              <a:t>Keep slides uncluttered</a:t>
            </a:r>
            <a:br>
              <a:rPr lang="en-US"/>
            </a:br>
            <a:r>
              <a:rPr lang="en-US"/>
              <a:t>Do not place text on top of an image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5F494C-8ACB-AC57-8F6F-F92E86793E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5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FDAF20B-7E72-BD0A-D1C4-51BD02083B6E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5815003-2DD8-D459-FADA-1C9E56101FE4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4B6BCD0-9656-70BC-0A8E-C55D69A5FCC3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6428968-0968-9385-2849-4D95DECF6F73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0305632-1F99-8D2F-CD13-EB792616AB33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729132"/>
            <a:ext cx="10515600" cy="104854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Presentation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49" y="2022397"/>
            <a:ext cx="10379915" cy="379155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Text here.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30D28F-0FFA-7ED4-4B95-989B10B6E0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0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9ED60DF0-B293-52FB-8717-22252581218C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AF1B084-B792-C74E-7A85-1261A76962D5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AAA4047-4CE8-C4D3-0094-843FB7B3F439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7F6873F-8B00-C227-086B-A21F5E6B61DA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F921A2-C7E0-8C06-ACC2-B47DBBD0CD2C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117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Bullet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117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Bullet point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D88DAE-A6B1-4389-E06D-AFAB230D12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57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44C61E-DF5E-908E-C6AC-40FBAA85FB03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02CFA51-AB49-2D27-2D94-EFC70FD54217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19ED3D7-FD8F-6454-4E77-196AA9C08614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A2C9FFB-123F-1A66-D8AD-B2EFB586966D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28D71E-9BEB-F2F8-1A2D-B8D29C320356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Comparison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806995"/>
            <a:ext cx="5157787" cy="306040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Bullet point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806995"/>
            <a:ext cx="5183188" cy="306040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Bullet point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D6E742-B8D4-60FC-7161-5936B88A4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7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0BE7430-44C6-E778-F015-7D752869BCD1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65369B7-BC62-C13C-7995-4022BFBEA96C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BA20DCC-685A-819D-0601-CD22056116D2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4580864-2BE8-2BF4-8DB2-5750EA92901E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EC79088-4245-7B40-3B51-7F6DCA38F4B3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766219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 Only Slide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3CB784-AB05-CD3D-0BCB-F0261C2138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1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032AAEB-E498-153C-3C47-819CDF1E7FD0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1C2233E-B6BD-34E3-B8CD-79B51CC9C55D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17E1B2B-4C37-4AA4-FED3-E563D588982E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29BB238-F775-4A7F-E71C-D60D38D2412E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7B0D0D8-F939-81EF-2791-EBB7B6C841CB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DA245B52-20FC-ABF7-19A5-7617DD604C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2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n't Fo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B379FAA-085D-84E9-079D-A9EB3711BC7D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986D09-79DF-1F75-0841-FABBE35E11C7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78A5D3B-5E42-1B2D-E791-F1A76A47E807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146AB9-E135-D0FB-8256-D1F993509DEA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977BF8-6EAA-4065-E8E8-0DB63850EE5C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Graphic 2" descr="Warning icon. ">
            <a:extLst>
              <a:ext uri="{FF2B5EF4-FFF2-40B4-BE49-F238E27FC236}">
                <a16:creationId xmlns:a16="http://schemas.microsoft.com/office/drawing/2014/main" id="{5B652C03-90E7-FB9A-2502-5B06E666C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53591" y="1601853"/>
            <a:ext cx="3191968" cy="319196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7424BDD-E5D1-324B-95DA-1FFBE0D66E3B}"/>
              </a:ext>
            </a:extLst>
          </p:cNvPr>
          <p:cNvSpPr txBox="1">
            <a:spLocks/>
          </p:cNvSpPr>
          <p:nvPr userDrawn="1"/>
        </p:nvSpPr>
        <p:spPr>
          <a:xfrm>
            <a:off x="1384765" y="2390392"/>
            <a:ext cx="6472695" cy="3191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lbert Sans SemiBold" pitchFamily="2" charset="0"/>
                <a:ea typeface="+mj-ea"/>
                <a:cs typeface="+mj-cs"/>
              </a:defRPr>
            </a:lvl1pPr>
          </a:lstStyle>
          <a:p>
            <a:pPr lvl="0" algn="l">
              <a:lnSpc>
                <a:spcPct val="120000"/>
              </a:lnSpc>
            </a:pPr>
            <a:r>
              <a:rPr lang="en-US" sz="2800">
                <a:solidFill>
                  <a:schemeClr val="bg2"/>
                </a:solidFill>
                <a:latin typeface="Kumbh Sans" pitchFamily="2" charset="0"/>
              </a:rPr>
              <a:t>Please submit your </a:t>
            </a:r>
            <a:r>
              <a:rPr lang="en-US" sz="2800" b="1">
                <a:solidFill>
                  <a:schemeClr val="bg2"/>
                </a:solidFill>
                <a:latin typeface="Kumbh Sans" pitchFamily="2" charset="0"/>
              </a:rPr>
              <a:t>Post Program Assessment </a:t>
            </a:r>
            <a:r>
              <a:rPr lang="en-US" sz="2800">
                <a:solidFill>
                  <a:schemeClr val="bg2"/>
                </a:solidFill>
                <a:latin typeface="Kumbh Sans" pitchFamily="2" charset="0"/>
              </a:rPr>
              <a:t>and </a:t>
            </a:r>
            <a:r>
              <a:rPr lang="en-US" sz="2800" b="1">
                <a:solidFill>
                  <a:schemeClr val="bg2"/>
                </a:solidFill>
                <a:latin typeface="Kumbh Sans" pitchFamily="2" charset="0"/>
              </a:rPr>
              <a:t>Post Program Survey </a:t>
            </a:r>
            <a:r>
              <a:rPr lang="en-US" sz="2800">
                <a:solidFill>
                  <a:schemeClr val="bg2"/>
                </a:solidFill>
                <a:latin typeface="Kumbh Sans" pitchFamily="2" charset="0"/>
              </a:rPr>
              <a:t>for each session you attend.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70D2639-C18E-51DE-A029-480381F76FC6}"/>
              </a:ext>
            </a:extLst>
          </p:cNvPr>
          <p:cNvSpPr txBox="1">
            <a:spLocks/>
          </p:cNvSpPr>
          <p:nvPr userDrawn="1"/>
        </p:nvSpPr>
        <p:spPr>
          <a:xfrm>
            <a:off x="1384765" y="1240382"/>
            <a:ext cx="75126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lbert Sans SemiBold" pitchFamily="2" charset="0"/>
                <a:ea typeface="+mj-ea"/>
                <a:cs typeface="+mj-cs"/>
              </a:defRPr>
            </a:lvl1pPr>
          </a:lstStyle>
          <a:p>
            <a:pPr lvl="0" algn="l">
              <a:lnSpc>
                <a:spcPct val="120000"/>
              </a:lnSpc>
            </a:pPr>
            <a:r>
              <a:rPr lang="en-US" sz="6600">
                <a:solidFill>
                  <a:schemeClr val="bg2"/>
                </a:solidFill>
                <a:latin typeface="Albert Sans SemiBold" pitchFamily="2" charset="0"/>
              </a:rPr>
              <a:t>Don’t Forget!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48B222-132C-BEA0-CC07-ACCC8BCA0C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2BF9EB5-F950-DD77-3424-F5945E8DA25B}"/>
              </a:ext>
            </a:extLst>
          </p:cNvPr>
          <p:cNvGrpSpPr/>
          <p:nvPr userDrawn="1"/>
        </p:nvGrpSpPr>
        <p:grpSpPr>
          <a:xfrm>
            <a:off x="-1" y="0"/>
            <a:ext cx="12192002" cy="6858000"/>
            <a:chOff x="-1" y="0"/>
            <a:chExt cx="12192002" cy="68580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104A764-9914-7BC7-EA46-9ACA0834ACAF}"/>
                </a:ext>
              </a:extLst>
            </p:cNvPr>
            <p:cNvSpPr/>
            <p:nvPr/>
          </p:nvSpPr>
          <p:spPr>
            <a:xfrm>
              <a:off x="5360506" y="0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327D021-607D-E61F-7F74-0C46879C020E}"/>
                </a:ext>
              </a:extLst>
            </p:cNvPr>
            <p:cNvSpPr/>
            <p:nvPr/>
          </p:nvSpPr>
          <p:spPr>
            <a:xfrm>
              <a:off x="-1" y="0"/>
              <a:ext cx="9044609" cy="391601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B03570A-0E1E-0CD8-5328-9F0A663F9B8C}"/>
                </a:ext>
              </a:extLst>
            </p:cNvPr>
            <p:cNvSpPr/>
            <p:nvPr/>
          </p:nvSpPr>
          <p:spPr>
            <a:xfrm>
              <a:off x="3394365" y="3916017"/>
              <a:ext cx="8797636" cy="294198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4390300-D597-609E-BCF9-E871111AC477}"/>
                </a:ext>
              </a:extLst>
            </p:cNvPr>
            <p:cNvSpPr/>
            <p:nvPr/>
          </p:nvSpPr>
          <p:spPr>
            <a:xfrm>
              <a:off x="13249" y="168966"/>
              <a:ext cx="6818245" cy="66890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60428"/>
            <a:ext cx="3932237" cy="35085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DE9C36-76CC-B199-DD1D-84AFBB42E5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007" y="5606704"/>
            <a:ext cx="1603107" cy="160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chemeClr val="tx1"/>
            </a:gs>
            <a:gs pos="0">
              <a:srgbClr val="D6E5E4"/>
            </a:gs>
            <a:gs pos="100000">
              <a:srgbClr val="ACCBC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AB29664-5333-A702-506C-9FD86F0CD3B1}"/>
              </a:ext>
            </a:extLst>
          </p:cNvPr>
          <p:cNvSpPr/>
          <p:nvPr userDrawn="1"/>
        </p:nvSpPr>
        <p:spPr>
          <a:xfrm>
            <a:off x="5360506" y="0"/>
            <a:ext cx="6818245" cy="66890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310A45-BC1F-8B1F-2454-260A9CD44F15}"/>
              </a:ext>
            </a:extLst>
          </p:cNvPr>
          <p:cNvSpPr/>
          <p:nvPr userDrawn="1"/>
        </p:nvSpPr>
        <p:spPr>
          <a:xfrm>
            <a:off x="-1" y="0"/>
            <a:ext cx="9044609" cy="39160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6CC2B0-7926-BE0C-5189-98F330D51D80}"/>
              </a:ext>
            </a:extLst>
          </p:cNvPr>
          <p:cNvSpPr/>
          <p:nvPr userDrawn="1"/>
        </p:nvSpPr>
        <p:spPr>
          <a:xfrm>
            <a:off x="3394365" y="3916017"/>
            <a:ext cx="8797636" cy="29419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C248B5-C8D4-B885-70ED-02F5E3A17E06}"/>
              </a:ext>
            </a:extLst>
          </p:cNvPr>
          <p:cNvSpPr/>
          <p:nvPr userDrawn="1"/>
        </p:nvSpPr>
        <p:spPr>
          <a:xfrm>
            <a:off x="13249" y="168966"/>
            <a:ext cx="6818245" cy="668903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61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246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2" r:id="rId8"/>
    <p:sldLayoutId id="2147483680" r:id="rId9"/>
    <p:sldLayoutId id="2147483681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Albert Sans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2"/>
          </a:solidFill>
          <a:latin typeface="Kumbh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Kumbh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Kumbh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726E6-04B6-3AC9-84D9-55169831E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2780" y="3186544"/>
            <a:ext cx="9006441" cy="127461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65A1B-A9F9-D5D6-0A4F-C2E0988AD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058" y="5001491"/>
            <a:ext cx="6831884" cy="720858"/>
          </a:xfrm>
        </p:spPr>
        <p:txBody>
          <a:bodyPr/>
          <a:lstStyle/>
          <a:p>
            <a:pPr algn="ctr"/>
            <a:r>
              <a:rPr lang="en-US" dirty="0"/>
              <a:t>Presenter name(s)</a:t>
            </a:r>
          </a:p>
        </p:txBody>
      </p:sp>
    </p:spTree>
    <p:extLst>
      <p:ext uri="{BB962C8B-B14F-4D97-AF65-F5344CB8AC3E}">
        <p14:creationId xmlns:p14="http://schemas.microsoft.com/office/powerpoint/2010/main" val="21304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3D9960-3BA0-9DEB-57FB-4277A896F1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Ending Slide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AD6550-F5BA-7D7B-3EE1-037E8391E2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Presenter contact info</a:t>
            </a:r>
          </a:p>
        </p:txBody>
      </p:sp>
    </p:spTree>
    <p:extLst>
      <p:ext uri="{BB962C8B-B14F-4D97-AF65-F5344CB8AC3E}">
        <p14:creationId xmlns:p14="http://schemas.microsoft.com/office/powerpoint/2010/main" val="159225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4BAC8EE-0C5A-06F7-72D6-4B32D24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lbert Sans SemiBold" pitchFamily="2" charset="0"/>
              </a:rPr>
              <a:t>Presentation Tips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096CD3-A384-88BF-B70C-79749E6B0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094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Use a sans serif font (i.e. Ariel, Verdana, Tahoma)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Use at least 22-point font size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Keep slides uncluttered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Do not place text on top of an image</a:t>
            </a:r>
          </a:p>
        </p:txBody>
      </p:sp>
    </p:spTree>
    <p:extLst>
      <p:ext uri="{BB962C8B-B14F-4D97-AF65-F5344CB8AC3E}">
        <p14:creationId xmlns:p14="http://schemas.microsoft.com/office/powerpoint/2010/main" val="190194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793D-0D79-AE46-290C-6EE8AAC8C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Column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A005E-C545-F944-6AE5-7401879618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Bullet point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F945F0-FC9F-994F-BC1D-BB13865C5D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Bullet point</a:t>
            </a:r>
          </a:p>
        </p:txBody>
      </p:sp>
    </p:spTree>
    <p:extLst>
      <p:ext uri="{BB962C8B-B14F-4D97-AF65-F5344CB8AC3E}">
        <p14:creationId xmlns:p14="http://schemas.microsoft.com/office/powerpoint/2010/main" val="274844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26D5D-2A19-F31B-0352-1920E851F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60F7F-15A2-B3D7-BBE2-3356970365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Option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FED9-48C8-1004-1224-A7677ADFFE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Bullet point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4435A-434E-0837-2D7D-5A2BCBE67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Option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B9C3F1-6095-F027-34A3-15A2B89655F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Bullet point</a:t>
            </a:r>
          </a:p>
        </p:txBody>
      </p:sp>
    </p:spTree>
    <p:extLst>
      <p:ext uri="{BB962C8B-B14F-4D97-AF65-F5344CB8AC3E}">
        <p14:creationId xmlns:p14="http://schemas.microsoft.com/office/powerpoint/2010/main" val="3103222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3E93-1E88-8CC3-6851-452D5CCCF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 Only Slide</a:t>
            </a:r>
          </a:p>
        </p:txBody>
      </p:sp>
    </p:spTree>
    <p:extLst>
      <p:ext uri="{BB962C8B-B14F-4D97-AF65-F5344CB8AC3E}">
        <p14:creationId xmlns:p14="http://schemas.microsoft.com/office/powerpoint/2010/main" val="197444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B78B-E642-689A-9E9F-78E3C53AE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61ED3-E517-3F59-1577-227B98E3E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Picture caption</a:t>
            </a:r>
          </a:p>
        </p:txBody>
      </p:sp>
      <p:pic>
        <p:nvPicPr>
          <p:cNvPr id="6" name="Picture Placeholder 5" descr="A group of people holding signs">
            <a:extLst>
              <a:ext uri="{FF2B5EF4-FFF2-40B4-BE49-F238E27FC236}">
                <a16:creationId xmlns:a16="http://schemas.microsoft.com/office/drawing/2014/main" id="{CC6EC701-BB34-1280-AD20-103EDA32BB8C}"/>
              </a:ext>
            </a:extLst>
          </p:cNvPr>
          <p:cNvPicPr>
            <a:picLocks noGrp="1" noChangeAspect="1"/>
          </p:cNvPicPr>
          <p:nvPr>
            <p:ph type="pic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r="7785"/>
          <a:stretch>
            <a:fillRect/>
          </a:stretch>
        </p:blipFill>
        <p:spPr>
          <a:xfrm>
            <a:off x="5026025" y="573087"/>
            <a:ext cx="6172200" cy="4873625"/>
          </a:xfrm>
        </p:spPr>
      </p:pic>
    </p:spTree>
    <p:extLst>
      <p:ext uri="{BB962C8B-B14F-4D97-AF65-F5344CB8AC3E}">
        <p14:creationId xmlns:p14="http://schemas.microsoft.com/office/powerpoint/2010/main" val="54636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F6CE-AAF7-9CD1-8222-7E7B5A35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FD0DF-6781-34BD-5E51-1AE1CB59B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042" y="2008543"/>
            <a:ext cx="10379915" cy="3791554"/>
          </a:xfrm>
        </p:spPr>
        <p:txBody>
          <a:bodyPr/>
          <a:lstStyle/>
          <a:p>
            <a:r>
              <a:rPr lang="en-US"/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40263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C6B6A-0A26-06B2-1A01-BB1BEF0DE1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Blank Slide</a:t>
            </a:r>
          </a:p>
        </p:txBody>
      </p:sp>
    </p:spTree>
    <p:extLst>
      <p:ext uri="{BB962C8B-B14F-4D97-AF65-F5344CB8AC3E}">
        <p14:creationId xmlns:p14="http://schemas.microsoft.com/office/powerpoint/2010/main" val="4032970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4984-06E7-CE0B-74D5-30B6301820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Don’t Forget</a:t>
            </a:r>
          </a:p>
        </p:txBody>
      </p:sp>
    </p:spTree>
    <p:extLst>
      <p:ext uri="{BB962C8B-B14F-4D97-AF65-F5344CB8AC3E}">
        <p14:creationId xmlns:p14="http://schemas.microsoft.com/office/powerpoint/2010/main" val="260752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DRIA Conference 2024">
      <a:dk1>
        <a:srgbClr val="000000"/>
      </a:dk1>
      <a:lt1>
        <a:sysClr val="window" lastClr="FFFFFF"/>
      </a:lt1>
      <a:dk2>
        <a:srgbClr val="253D60"/>
      </a:dk2>
      <a:lt2>
        <a:srgbClr val="E7E6E6"/>
      </a:lt2>
      <a:accent1>
        <a:srgbClr val="349686"/>
      </a:accent1>
      <a:accent2>
        <a:srgbClr val="D65F2C"/>
      </a:accent2>
      <a:accent3>
        <a:srgbClr val="F1F4F5"/>
      </a:accent3>
      <a:accent4>
        <a:srgbClr val="444444"/>
      </a:accent4>
      <a:accent5>
        <a:srgbClr val="253D60"/>
      </a:accent5>
      <a:accent6>
        <a:srgbClr val="85D5C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8aec8f-f2a9-4977-a1ac-768b0615d15e">
      <Terms xmlns="http://schemas.microsoft.com/office/infopath/2007/PartnerControls"/>
    </lcf76f155ced4ddcb4097134ff3c332f>
    <TaxCatchAll xmlns="429a37b1-58fe-4c3e-b4ac-ae03332eb28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CEDE3F9D34E439437B77DD2D9EBE4" ma:contentTypeVersion="12" ma:contentTypeDescription="Create a new document." ma:contentTypeScope="" ma:versionID="da9ae5c080c7ff66f13417a121accbd6">
  <xsd:schema xmlns:xsd="http://www.w3.org/2001/XMLSchema" xmlns:xs="http://www.w3.org/2001/XMLSchema" xmlns:p="http://schemas.microsoft.com/office/2006/metadata/properties" xmlns:ns2="c88aec8f-f2a9-4977-a1ac-768b0615d15e" xmlns:ns3="429a37b1-58fe-4c3e-b4ac-ae03332eb280" targetNamespace="http://schemas.microsoft.com/office/2006/metadata/properties" ma:root="true" ma:fieldsID="a17e10c7cac6b6d948ecbfd57d59dc37" ns2:_="" ns3:_="">
    <xsd:import namespace="c88aec8f-f2a9-4977-a1ac-768b0615d15e"/>
    <xsd:import namespace="429a37b1-58fe-4c3e-b4ac-ae03332eb280"/>
    <xsd:element name="properties">
      <xsd:complexType>
        <xsd:sequence>
          <xsd:element name="documentManagement">
            <xsd:complexType>
              <xsd:all>
                <xsd:element ref="ns2:MediaServiceBillingMetadata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aec8f-f2a9-4977-a1ac-768b0615d15e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69f21ca-4964-4e39-a059-befe3edcfb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9a37b1-58fe-4c3e-b4ac-ae03332eb28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d6207e8-9268-4f57-a41e-0a55b62879a9}" ma:internalName="TaxCatchAll" ma:showField="CatchAllData" ma:web="429a37b1-58fe-4c3e-b4ac-ae03332eb2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ADD75-1774-4BE3-8775-672A0D3C6F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7291C3-3BDB-4D79-8A22-BD27343AA61F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c88aec8f-f2a9-4977-a1ac-768b0615d15e"/>
    <ds:schemaRef ds:uri="429a37b1-58fe-4c3e-b4ac-ae03332eb280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05A2E8-CFE0-449E-A9F7-381EF10826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8aec8f-f2a9-4977-a1ac-768b0615d15e"/>
    <ds:schemaRef ds:uri="429a37b1-58fe-4c3e-b4ac-ae03332eb2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</Words>
  <Application>Microsoft Office PowerPoint</Application>
  <PresentationFormat>Widescreen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Albert Sans SemiBold</vt:lpstr>
      <vt:lpstr>Aptos</vt:lpstr>
      <vt:lpstr>Arial</vt:lpstr>
      <vt:lpstr>Calibri</vt:lpstr>
      <vt:lpstr>Kumbh Sans</vt:lpstr>
      <vt:lpstr>Office Theme</vt:lpstr>
      <vt:lpstr>Presentation Title</vt:lpstr>
      <vt:lpstr>Presentation Tips</vt:lpstr>
      <vt:lpstr>Two Column Slide</vt:lpstr>
      <vt:lpstr>Comparison Slide</vt:lpstr>
      <vt:lpstr>Title Only Slide</vt:lpstr>
      <vt:lpstr>Picture Title</vt:lpstr>
      <vt:lpstr>Presentation Section</vt:lpstr>
      <vt:lpstr>Blank Slide</vt:lpstr>
      <vt:lpstr>Don’t Forget</vt:lpstr>
      <vt:lpstr>Ending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Huntsha</dc:creator>
  <cp:lastModifiedBy>Lisa Huntsha</cp:lastModifiedBy>
  <cp:revision>2</cp:revision>
  <dcterms:created xsi:type="dcterms:W3CDTF">2024-05-22T13:58:56Z</dcterms:created>
  <dcterms:modified xsi:type="dcterms:W3CDTF">2025-11-24T17:28:14Z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0x0101006F5CEDE3F9D34E439437B77DD2D9EBE4</vt:lpwstr>
  </property>
  <property fmtid="{D5CDD505-2E9C-101B-9397-08002B2CF9AE}" pid="3" name="MediaServiceImageTags">
    <vt:lpwstr/>
  </property>
</Properties>
</file>