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handoutMasterIdLst>
    <p:handoutMasterId r:id="rId15"/>
  </p:handoutMasterIdLst>
  <p:sldIdLst>
    <p:sldId id="269" r:id="rId5"/>
    <p:sldId id="261" r:id="rId6"/>
    <p:sldId id="272" r:id="rId7"/>
    <p:sldId id="273" r:id="rId8"/>
    <p:sldId id="274" r:id="rId9"/>
    <p:sldId id="277" r:id="rId10"/>
    <p:sldId id="271" r:id="rId11"/>
    <p:sldId id="275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E30"/>
    <a:srgbClr val="F4753F"/>
    <a:srgbClr val="B3D0CD"/>
    <a:srgbClr val="349686"/>
    <a:srgbClr val="D65F2C"/>
    <a:srgbClr val="253D6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BC911D-DDFB-4928-07B1-2733AFDBAB45}" v="85" dt="2025-11-24T14:45:31.717"/>
    <p1510:client id="{EDDB8C7B-90F3-4FEF-9190-49D0E31DE6C3}" v="175" dt="2025-11-24T16:11:05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Huntsha" userId="1de414ed-0078-4833-8ae6-7a8e3b4d6f17" providerId="ADAL" clId="{B0CA5050-9346-46BE-AE29-9569F6BD23FC}"/>
    <pc:docChg chg="undo custSel modMainMaster">
      <pc:chgData name="Lisa Huntsha" userId="1de414ed-0078-4833-8ae6-7a8e3b4d6f17" providerId="ADAL" clId="{B0CA5050-9346-46BE-AE29-9569F6BD23FC}" dt="2025-11-24T16:11:05.543" v="188"/>
      <pc:docMkLst>
        <pc:docMk/>
      </pc:docMkLst>
      <pc:sldMasterChg chg="modSldLayout">
        <pc:chgData name="Lisa Huntsha" userId="1de414ed-0078-4833-8ae6-7a8e3b4d6f17" providerId="ADAL" clId="{B0CA5050-9346-46BE-AE29-9569F6BD23FC}" dt="2025-11-24T16:11:05.543" v="188"/>
        <pc:sldMasterMkLst>
          <pc:docMk/>
          <pc:sldMasterMk cId="1942462012" sldId="2147483672"/>
        </pc:sldMasterMkLst>
        <pc:sldLayoutChg chg="modSp mod">
          <pc:chgData name="Lisa Huntsha" userId="1de414ed-0078-4833-8ae6-7a8e3b4d6f17" providerId="ADAL" clId="{B0CA5050-9346-46BE-AE29-9569F6BD23FC}" dt="2025-11-24T15:34:05.029" v="18"/>
          <pc:sldLayoutMkLst>
            <pc:docMk/>
            <pc:sldMasterMk cId="1942462012" sldId="2147483672"/>
            <pc:sldLayoutMk cId="4106025418" sldId="2147483673"/>
          </pc:sldLayoutMkLst>
          <pc:spChg chg="mod">
            <ac:chgData name="Lisa Huntsha" userId="1de414ed-0078-4833-8ae6-7a8e3b4d6f17" providerId="ADAL" clId="{B0CA5050-9346-46BE-AE29-9569F6BD23FC}" dt="2025-11-24T15:33:53.783" v="17"/>
            <ac:spMkLst>
              <pc:docMk/>
              <pc:sldMasterMk cId="1942462012" sldId="2147483672"/>
              <pc:sldLayoutMk cId="4106025418" sldId="2147483673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34:05.029" v="18"/>
            <ac:spMkLst>
              <pc:docMk/>
              <pc:sldMasterMk cId="1942462012" sldId="2147483672"/>
              <pc:sldLayoutMk cId="4106025418" sldId="2147483673"/>
              <ac:spMk id="3" creationId="{00000000-0000-0000-0000-000000000000}"/>
            </ac:spMkLst>
          </pc:spChg>
          <pc:picChg chg="mod">
            <ac:chgData name="Lisa Huntsha" userId="1de414ed-0078-4833-8ae6-7a8e3b4d6f17" providerId="ADAL" clId="{B0CA5050-9346-46BE-AE29-9569F6BD23FC}" dt="2025-11-24T14:20:49.734" v="15" actId="14826"/>
            <ac:picMkLst>
              <pc:docMk/>
              <pc:sldMasterMk cId="1942462012" sldId="2147483672"/>
              <pc:sldLayoutMk cId="4106025418" sldId="2147483673"/>
              <ac:picMk id="5" creationId="{DA662D4B-BAE1-7247-D632-0C53A1C165D2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31.779" v="172" actId="1037"/>
          <pc:sldLayoutMkLst>
            <pc:docMk/>
            <pc:sldMasterMk cId="1942462012" sldId="2147483672"/>
            <pc:sldLayoutMk cId="1300258617" sldId="2147483674"/>
          </pc:sldLayoutMkLst>
          <pc:spChg chg="mod">
            <ac:chgData name="Lisa Huntsha" userId="1de414ed-0078-4833-8ae6-7a8e3b4d6f17" providerId="ADAL" clId="{B0CA5050-9346-46BE-AE29-9569F6BD23FC}" dt="2025-11-24T15:34:18.133" v="19"/>
            <ac:spMkLst>
              <pc:docMk/>
              <pc:sldMasterMk cId="1942462012" sldId="2147483672"/>
              <pc:sldLayoutMk cId="1300258617" sldId="2147483674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34:26.735" v="20"/>
            <ac:spMkLst>
              <pc:docMk/>
              <pc:sldMasterMk cId="1942462012" sldId="2147483672"/>
              <pc:sldLayoutMk cId="1300258617" sldId="2147483674"/>
              <ac:spMk id="3" creationId="{00000000-0000-0000-0000-000000000000}"/>
            </ac:spMkLst>
          </pc:spChg>
          <pc:grpChg chg="del">
            <ac:chgData name="Lisa Huntsha" userId="1de414ed-0078-4833-8ae6-7a8e3b4d6f17" providerId="ADAL" clId="{B0CA5050-9346-46BE-AE29-9569F6BD23FC}" dt="2025-11-24T16:08:36.593" v="112" actId="478"/>
            <ac:grpSpMkLst>
              <pc:docMk/>
              <pc:sldMasterMk cId="1942462012" sldId="2147483672"/>
              <pc:sldLayoutMk cId="1300258617" sldId="2147483674"/>
              <ac:grpSpMk id="10" creationId="{25E2C8F1-DE30-FABB-95E8-5461220C1DB2}"/>
            </ac:grpSpMkLst>
          </pc:grpChg>
          <pc:picChg chg="add del mod">
            <ac:chgData name="Lisa Huntsha" userId="1de414ed-0078-4833-8ae6-7a8e3b4d6f17" providerId="ADAL" clId="{B0CA5050-9346-46BE-AE29-9569F6BD23FC}" dt="2025-11-24T16:10:25.818" v="144" actId="478"/>
            <ac:picMkLst>
              <pc:docMk/>
              <pc:sldMasterMk cId="1942462012" sldId="2147483672"/>
              <pc:sldLayoutMk cId="1300258617" sldId="2147483674"/>
              <ac:picMk id="7" creationId="{D0EBE9A9-5841-F3A8-69A4-469888B2A5D2}"/>
            </ac:picMkLst>
          </pc:picChg>
          <pc:picChg chg="add mod">
            <ac:chgData name="Lisa Huntsha" userId="1de414ed-0078-4833-8ae6-7a8e3b4d6f17" providerId="ADAL" clId="{B0CA5050-9346-46BE-AE29-9569F6BD23FC}" dt="2025-11-24T16:10:12.253" v="136"/>
            <ac:picMkLst>
              <pc:docMk/>
              <pc:sldMasterMk cId="1942462012" sldId="2147483672"/>
              <pc:sldLayoutMk cId="1300258617" sldId="2147483674"/>
              <ac:picMk id="11" creationId="{426E016F-8535-99C1-1291-4DB868D7E1BA}"/>
            </ac:picMkLst>
          </pc:picChg>
          <pc:picChg chg="add mod">
            <ac:chgData name="Lisa Huntsha" userId="1de414ed-0078-4833-8ae6-7a8e3b4d6f17" providerId="ADAL" clId="{B0CA5050-9346-46BE-AE29-9569F6BD23FC}" dt="2025-11-24T16:10:31.779" v="172" actId="1037"/>
            <ac:picMkLst>
              <pc:docMk/>
              <pc:sldMasterMk cId="1942462012" sldId="2147483672"/>
              <pc:sldLayoutMk cId="1300258617" sldId="2147483674"/>
              <ac:picMk id="13" creationId="{302848BB-37F2-89BF-CD26-57B49927716A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50.847" v="182"/>
          <pc:sldLayoutMkLst>
            <pc:docMk/>
            <pc:sldMasterMk cId="1942462012" sldId="2147483672"/>
            <pc:sldLayoutMk cId="2929907716" sldId="2147483675"/>
          </pc:sldLayoutMkLst>
          <pc:spChg chg="mod">
            <ac:chgData name="Lisa Huntsha" userId="1de414ed-0078-4833-8ae6-7a8e3b4d6f17" providerId="ADAL" clId="{B0CA5050-9346-46BE-AE29-9569F6BD23FC}" dt="2025-11-24T15:40:45.386" v="47"/>
            <ac:spMkLst>
              <pc:docMk/>
              <pc:sldMasterMk cId="1942462012" sldId="2147483672"/>
              <pc:sldLayoutMk cId="2929907716" sldId="2147483675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40:52.370" v="48"/>
            <ac:spMkLst>
              <pc:docMk/>
              <pc:sldMasterMk cId="1942462012" sldId="2147483672"/>
              <pc:sldLayoutMk cId="2929907716" sldId="2147483675"/>
              <ac:spMk id="3" creationId="{00000000-0000-0000-0000-000000000000}"/>
            </ac:spMkLst>
          </pc:spChg>
          <pc:picChg chg="add mod">
            <ac:chgData name="Lisa Huntsha" userId="1de414ed-0078-4833-8ae6-7a8e3b4d6f17" providerId="ADAL" clId="{B0CA5050-9346-46BE-AE29-9569F6BD23FC}" dt="2025-11-24T16:10:50.847" v="182"/>
            <ac:picMkLst>
              <pc:docMk/>
              <pc:sldMasterMk cId="1942462012" sldId="2147483672"/>
              <pc:sldLayoutMk cId="2929907716" sldId="2147483675"/>
              <ac:picMk id="4" creationId="{C3E3316E-3024-84B7-2A7C-8D59935AB9ED}"/>
            </ac:picMkLst>
          </pc:picChg>
          <pc:picChg chg="del">
            <ac:chgData name="Lisa Huntsha" userId="1de414ed-0078-4833-8ae6-7a8e3b4d6f17" providerId="ADAL" clId="{B0CA5050-9346-46BE-AE29-9569F6BD23FC}" dt="2025-11-24T16:10:50.616" v="181" actId="478"/>
            <ac:picMkLst>
              <pc:docMk/>
              <pc:sldMasterMk cId="1942462012" sldId="2147483672"/>
              <pc:sldLayoutMk cId="2929907716" sldId="2147483675"/>
              <ac:picMk id="6" creationId="{F256A873-D213-74D5-991C-4B69EFFF5D02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37.652" v="174"/>
          <pc:sldLayoutMkLst>
            <pc:docMk/>
            <pc:sldMasterMk cId="1942462012" sldId="2147483672"/>
            <pc:sldLayoutMk cId="1114579941" sldId="2147483676"/>
          </pc:sldLayoutMkLst>
          <pc:spChg chg="mod">
            <ac:chgData name="Lisa Huntsha" userId="1de414ed-0078-4833-8ae6-7a8e3b4d6f17" providerId="ADAL" clId="{B0CA5050-9346-46BE-AE29-9569F6BD23FC}" dt="2025-11-24T15:34:35.591" v="21"/>
            <ac:spMkLst>
              <pc:docMk/>
              <pc:sldMasterMk cId="1942462012" sldId="2147483672"/>
              <pc:sldLayoutMk cId="1114579941" sldId="2147483676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34:40.659" v="22"/>
            <ac:spMkLst>
              <pc:docMk/>
              <pc:sldMasterMk cId="1942462012" sldId="2147483672"/>
              <pc:sldLayoutMk cId="1114579941" sldId="2147483676"/>
              <ac:spMk id="3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34:48.730" v="33" actId="20577"/>
            <ac:spMkLst>
              <pc:docMk/>
              <pc:sldMasterMk cId="1942462012" sldId="2147483672"/>
              <pc:sldLayoutMk cId="1114579941" sldId="2147483676"/>
              <ac:spMk id="4" creationId="{00000000-0000-0000-0000-000000000000}"/>
            </ac:spMkLst>
          </pc:spChg>
          <pc:grpChg chg="del">
            <ac:chgData name="Lisa Huntsha" userId="1de414ed-0078-4833-8ae6-7a8e3b4d6f17" providerId="ADAL" clId="{B0CA5050-9346-46BE-AE29-9569F6BD23FC}" dt="2025-11-24T16:10:37.359" v="173" actId="478"/>
            <ac:grpSpMkLst>
              <pc:docMk/>
              <pc:sldMasterMk cId="1942462012" sldId="2147483672"/>
              <pc:sldLayoutMk cId="1114579941" sldId="2147483676"/>
              <ac:grpSpMk id="5" creationId="{6B15F7B1-B4D3-0E11-90D6-CC97F41B93BE}"/>
            </ac:grpSpMkLst>
          </pc:grpChg>
          <pc:picChg chg="add mod">
            <ac:chgData name="Lisa Huntsha" userId="1de414ed-0078-4833-8ae6-7a8e3b4d6f17" providerId="ADAL" clId="{B0CA5050-9346-46BE-AE29-9569F6BD23FC}" dt="2025-11-24T16:10:37.652" v="174"/>
            <ac:picMkLst>
              <pc:docMk/>
              <pc:sldMasterMk cId="1942462012" sldId="2147483672"/>
              <pc:sldLayoutMk cId="1114579941" sldId="2147483676"/>
              <ac:picMk id="7" creationId="{A24D6AFF-0ABE-60C9-2031-B1CA98C2A021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40.991" v="176"/>
          <pc:sldLayoutMkLst>
            <pc:docMk/>
            <pc:sldMasterMk cId="1942462012" sldId="2147483672"/>
            <pc:sldLayoutMk cId="457979386" sldId="2147483677"/>
          </pc:sldLayoutMkLst>
          <pc:spChg chg="mod">
            <ac:chgData name="Lisa Huntsha" userId="1de414ed-0078-4833-8ae6-7a8e3b4d6f17" providerId="ADAL" clId="{B0CA5050-9346-46BE-AE29-9569F6BD23FC}" dt="2025-11-24T15:39:53.216" v="34"/>
            <ac:spMkLst>
              <pc:docMk/>
              <pc:sldMasterMk cId="1942462012" sldId="2147483672"/>
              <pc:sldLayoutMk cId="457979386" sldId="2147483677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39:58.233" v="35"/>
            <ac:spMkLst>
              <pc:docMk/>
              <pc:sldMasterMk cId="1942462012" sldId="2147483672"/>
              <pc:sldLayoutMk cId="457979386" sldId="2147483677"/>
              <ac:spMk id="3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40:07.206" v="42"/>
            <ac:spMkLst>
              <pc:docMk/>
              <pc:sldMasterMk cId="1942462012" sldId="2147483672"/>
              <pc:sldLayoutMk cId="457979386" sldId="2147483677"/>
              <ac:spMk id="4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40:02.020" v="41" actId="20577"/>
            <ac:spMkLst>
              <pc:docMk/>
              <pc:sldMasterMk cId="1942462012" sldId="2147483672"/>
              <pc:sldLayoutMk cId="457979386" sldId="2147483677"/>
              <ac:spMk id="5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40:08.924" v="43"/>
            <ac:spMkLst>
              <pc:docMk/>
              <pc:sldMasterMk cId="1942462012" sldId="2147483672"/>
              <pc:sldLayoutMk cId="457979386" sldId="2147483677"/>
              <ac:spMk id="6" creationId="{00000000-0000-0000-0000-000000000000}"/>
            </ac:spMkLst>
          </pc:spChg>
          <pc:grpChg chg="del">
            <ac:chgData name="Lisa Huntsha" userId="1de414ed-0078-4833-8ae6-7a8e3b4d6f17" providerId="ADAL" clId="{B0CA5050-9346-46BE-AE29-9569F6BD23FC}" dt="2025-11-24T16:10:40.774" v="175" actId="478"/>
            <ac:grpSpMkLst>
              <pc:docMk/>
              <pc:sldMasterMk cId="1942462012" sldId="2147483672"/>
              <pc:sldLayoutMk cId="457979386" sldId="2147483677"/>
              <ac:grpSpMk id="7" creationId="{C334E9BD-CE3E-ECE6-DD3D-C3E75D2D3518}"/>
            </ac:grpSpMkLst>
          </pc:grpChg>
          <pc:picChg chg="add mod">
            <ac:chgData name="Lisa Huntsha" userId="1de414ed-0078-4833-8ae6-7a8e3b4d6f17" providerId="ADAL" clId="{B0CA5050-9346-46BE-AE29-9569F6BD23FC}" dt="2025-11-24T16:10:40.991" v="176"/>
            <ac:picMkLst>
              <pc:docMk/>
              <pc:sldMasterMk cId="1942462012" sldId="2147483672"/>
              <pc:sldLayoutMk cId="457979386" sldId="2147483677"/>
              <ac:picMk id="9" creationId="{D80CA20E-9CE4-DF15-B40A-B2C963FC413C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43.848" v="178"/>
          <pc:sldLayoutMkLst>
            <pc:docMk/>
            <pc:sldMasterMk cId="1942462012" sldId="2147483672"/>
            <pc:sldLayoutMk cId="1630915630" sldId="2147483678"/>
          </pc:sldLayoutMkLst>
          <pc:spChg chg="mod">
            <ac:chgData name="Lisa Huntsha" userId="1de414ed-0078-4833-8ae6-7a8e3b4d6f17" providerId="ADAL" clId="{B0CA5050-9346-46BE-AE29-9569F6BD23FC}" dt="2025-11-24T15:40:16.045" v="44"/>
            <ac:spMkLst>
              <pc:docMk/>
              <pc:sldMasterMk cId="1942462012" sldId="2147483672"/>
              <pc:sldLayoutMk cId="1630915630" sldId="2147483678"/>
              <ac:spMk id="2" creationId="{00000000-0000-0000-0000-000000000000}"/>
            </ac:spMkLst>
          </pc:spChg>
          <pc:grpChg chg="del">
            <ac:chgData name="Lisa Huntsha" userId="1de414ed-0078-4833-8ae6-7a8e3b4d6f17" providerId="ADAL" clId="{B0CA5050-9346-46BE-AE29-9569F6BD23FC}" dt="2025-11-24T16:10:43.659" v="177" actId="478"/>
            <ac:grpSpMkLst>
              <pc:docMk/>
              <pc:sldMasterMk cId="1942462012" sldId="2147483672"/>
              <pc:sldLayoutMk cId="1630915630" sldId="2147483678"/>
              <ac:grpSpMk id="3" creationId="{50A25A37-36E1-59AF-1F87-7FED616C6A4E}"/>
            </ac:grpSpMkLst>
          </pc:grpChg>
          <pc:picChg chg="add mod">
            <ac:chgData name="Lisa Huntsha" userId="1de414ed-0078-4833-8ae6-7a8e3b4d6f17" providerId="ADAL" clId="{B0CA5050-9346-46BE-AE29-9569F6BD23FC}" dt="2025-11-24T16:10:43.848" v="178"/>
            <ac:picMkLst>
              <pc:docMk/>
              <pc:sldMasterMk cId="1942462012" sldId="2147483672"/>
              <pc:sldLayoutMk cId="1630915630" sldId="2147483678"/>
              <ac:picMk id="5" creationId="{BF7A9323-2F7B-767A-794F-9312C4A32895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54.450" v="184"/>
          <pc:sldLayoutMkLst>
            <pc:docMk/>
            <pc:sldMasterMk cId="1942462012" sldId="2147483672"/>
            <pc:sldLayoutMk cId="4227426412" sldId="2147483679"/>
          </pc:sldLayoutMkLst>
          <pc:grpChg chg="del">
            <ac:chgData name="Lisa Huntsha" userId="1de414ed-0078-4833-8ae6-7a8e3b4d6f17" providerId="ADAL" clId="{B0CA5050-9346-46BE-AE29-9569F6BD23FC}" dt="2025-11-24T16:10:54.218" v="183" actId="478"/>
            <ac:grpSpMkLst>
              <pc:docMk/>
              <pc:sldMasterMk cId="1942462012" sldId="2147483672"/>
              <pc:sldLayoutMk cId="4227426412" sldId="2147483679"/>
              <ac:grpSpMk id="2" creationId="{D1BE5B46-F94A-23FF-26A0-9226289FB0DB}"/>
            </ac:grpSpMkLst>
          </pc:grpChg>
          <pc:picChg chg="add mod">
            <ac:chgData name="Lisa Huntsha" userId="1de414ed-0078-4833-8ae6-7a8e3b4d6f17" providerId="ADAL" clId="{B0CA5050-9346-46BE-AE29-9569F6BD23FC}" dt="2025-11-24T16:10:54.450" v="184"/>
            <ac:picMkLst>
              <pc:docMk/>
              <pc:sldMasterMk cId="1942462012" sldId="2147483672"/>
              <pc:sldLayoutMk cId="4227426412" sldId="2147483679"/>
              <ac:picMk id="4" creationId="{B0E6CA15-970F-D18F-E96E-4D64E8AB53E9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1:05.543" v="188"/>
          <pc:sldLayoutMkLst>
            <pc:docMk/>
            <pc:sldMasterMk cId="1942462012" sldId="2147483672"/>
            <pc:sldLayoutMk cId="333210730" sldId="2147483680"/>
          </pc:sldLayoutMkLst>
          <pc:grpChg chg="del">
            <ac:chgData name="Lisa Huntsha" userId="1de414ed-0078-4833-8ae6-7a8e3b4d6f17" providerId="ADAL" clId="{B0CA5050-9346-46BE-AE29-9569F6BD23FC}" dt="2025-11-24T16:11:05.335" v="187" actId="478"/>
            <ac:grpSpMkLst>
              <pc:docMk/>
              <pc:sldMasterMk cId="1942462012" sldId="2147483672"/>
              <pc:sldLayoutMk cId="333210730" sldId="2147483680"/>
              <ac:grpSpMk id="5" creationId="{A1BB24D2-9BE8-3378-7C5A-AE6787C05C13}"/>
            </ac:grpSpMkLst>
          </pc:grpChg>
          <pc:picChg chg="add mod">
            <ac:chgData name="Lisa Huntsha" userId="1de414ed-0078-4833-8ae6-7a8e3b4d6f17" providerId="ADAL" clId="{B0CA5050-9346-46BE-AE29-9569F6BD23FC}" dt="2025-11-24T16:11:05.543" v="188"/>
            <ac:picMkLst>
              <pc:docMk/>
              <pc:sldMasterMk cId="1942462012" sldId="2147483672"/>
              <pc:sldLayoutMk cId="333210730" sldId="2147483680"/>
              <ac:picMk id="7" creationId="{FFA196C8-CCAE-C2B7-BFF7-2714A1E6DA29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0:47.603" v="180"/>
          <pc:sldLayoutMkLst>
            <pc:docMk/>
            <pc:sldMasterMk cId="1942462012" sldId="2147483672"/>
            <pc:sldLayoutMk cId="934003212" sldId="2147483681"/>
          </pc:sldLayoutMkLst>
          <pc:spChg chg="mod">
            <ac:chgData name="Lisa Huntsha" userId="1de414ed-0078-4833-8ae6-7a8e3b4d6f17" providerId="ADAL" clId="{B0CA5050-9346-46BE-AE29-9569F6BD23FC}" dt="2025-11-24T15:40:24.491" v="45"/>
            <ac:spMkLst>
              <pc:docMk/>
              <pc:sldMasterMk cId="1942462012" sldId="2147483672"/>
              <pc:sldLayoutMk cId="934003212" sldId="2147483681"/>
              <ac:spMk id="2" creationId="{00000000-0000-0000-0000-000000000000}"/>
            </ac:spMkLst>
          </pc:spChg>
          <pc:spChg chg="mod">
            <ac:chgData name="Lisa Huntsha" userId="1de414ed-0078-4833-8ae6-7a8e3b4d6f17" providerId="ADAL" clId="{B0CA5050-9346-46BE-AE29-9569F6BD23FC}" dt="2025-11-24T15:40:36.960" v="46"/>
            <ac:spMkLst>
              <pc:docMk/>
              <pc:sldMasterMk cId="1942462012" sldId="2147483672"/>
              <pc:sldLayoutMk cId="934003212" sldId="2147483681"/>
              <ac:spMk id="4" creationId="{00000000-0000-0000-0000-000000000000}"/>
            </ac:spMkLst>
          </pc:spChg>
          <pc:grpChg chg="del">
            <ac:chgData name="Lisa Huntsha" userId="1de414ed-0078-4833-8ae6-7a8e3b4d6f17" providerId="ADAL" clId="{B0CA5050-9346-46BE-AE29-9569F6BD23FC}" dt="2025-11-24T16:10:47.413" v="179" actId="478"/>
            <ac:grpSpMkLst>
              <pc:docMk/>
              <pc:sldMasterMk cId="1942462012" sldId="2147483672"/>
              <pc:sldLayoutMk cId="934003212" sldId="2147483681"/>
              <ac:grpSpMk id="5" creationId="{84FC01A9-2C06-05A5-E67D-1B4221F974A6}"/>
            </ac:grpSpMkLst>
          </pc:grpChg>
          <pc:picChg chg="add mod">
            <ac:chgData name="Lisa Huntsha" userId="1de414ed-0078-4833-8ae6-7a8e3b4d6f17" providerId="ADAL" clId="{B0CA5050-9346-46BE-AE29-9569F6BD23FC}" dt="2025-11-24T16:10:47.603" v="180"/>
            <ac:picMkLst>
              <pc:docMk/>
              <pc:sldMasterMk cId="1942462012" sldId="2147483672"/>
              <pc:sldLayoutMk cId="934003212" sldId="2147483681"/>
              <ac:picMk id="7" creationId="{D63C352D-54AB-8409-D750-B1BD2BC1A4AA}"/>
            </ac:picMkLst>
          </pc:picChg>
        </pc:sldLayoutChg>
        <pc:sldLayoutChg chg="addSp delSp modSp mod">
          <pc:chgData name="Lisa Huntsha" userId="1de414ed-0078-4833-8ae6-7a8e3b4d6f17" providerId="ADAL" clId="{B0CA5050-9346-46BE-AE29-9569F6BD23FC}" dt="2025-11-24T16:11:02.205" v="186"/>
          <pc:sldLayoutMkLst>
            <pc:docMk/>
            <pc:sldMasterMk cId="1942462012" sldId="2147483672"/>
            <pc:sldLayoutMk cId="1468439844" sldId="2147483682"/>
          </pc:sldLayoutMkLst>
          <pc:spChg chg="mod">
            <ac:chgData name="Lisa Huntsha" userId="1de414ed-0078-4833-8ae6-7a8e3b4d6f17" providerId="ADAL" clId="{B0CA5050-9346-46BE-AE29-9569F6BD23FC}" dt="2025-11-24T15:42:55.236" v="61" actId="113"/>
            <ac:spMkLst>
              <pc:docMk/>
              <pc:sldMasterMk cId="1942462012" sldId="2147483672"/>
              <pc:sldLayoutMk cId="1468439844" sldId="2147483682"/>
              <ac:spMk id="5" creationId="{27424BDD-E5D1-324B-95DA-1FFBE0D66E3B}"/>
            </ac:spMkLst>
          </pc:spChg>
          <pc:spChg chg="del">
            <ac:chgData name="Lisa Huntsha" userId="1de414ed-0078-4833-8ae6-7a8e3b4d6f17" providerId="ADAL" clId="{B0CA5050-9346-46BE-AE29-9569F6BD23FC}" dt="2025-11-24T15:42:08.401" v="54" actId="478"/>
            <ac:spMkLst>
              <pc:docMk/>
              <pc:sldMasterMk cId="1942462012" sldId="2147483672"/>
              <pc:sldLayoutMk cId="1468439844" sldId="2147483682"/>
              <ac:spMk id="7" creationId="{E9F250C6-8785-D7D2-70EB-7C6ED700AFAA}"/>
            </ac:spMkLst>
          </pc:spChg>
          <pc:grpChg chg="del">
            <ac:chgData name="Lisa Huntsha" userId="1de414ed-0078-4833-8ae6-7a8e3b4d6f17" providerId="ADAL" clId="{B0CA5050-9346-46BE-AE29-9569F6BD23FC}" dt="2025-11-24T16:11:01.970" v="185" actId="478"/>
            <ac:grpSpMkLst>
              <pc:docMk/>
              <pc:sldMasterMk cId="1942462012" sldId="2147483672"/>
              <pc:sldLayoutMk cId="1468439844" sldId="2147483682"/>
              <ac:grpSpMk id="6" creationId="{D3E3A8CD-45DF-DE45-641B-C4AEDBA49BA6}"/>
            </ac:grpSpMkLst>
          </pc:grpChg>
          <pc:picChg chg="add mod">
            <ac:chgData name="Lisa Huntsha" userId="1de414ed-0078-4833-8ae6-7a8e3b4d6f17" providerId="ADAL" clId="{B0CA5050-9346-46BE-AE29-9569F6BD23FC}" dt="2025-11-24T16:11:02.205" v="186"/>
            <ac:picMkLst>
              <pc:docMk/>
              <pc:sldMasterMk cId="1942462012" sldId="2147483672"/>
              <pc:sldLayoutMk cId="1468439844" sldId="2147483682"/>
              <ac:picMk id="4" creationId="{58B91518-0A4E-B44E-DD06-573E5D6562B2}"/>
            </ac:picMkLst>
          </pc:picChg>
        </pc:sldLayoutChg>
        <pc:sldLayoutChg chg="modSp">
          <pc:chgData name="Lisa Huntsha" userId="1de414ed-0078-4833-8ae6-7a8e3b4d6f17" providerId="ADAL" clId="{B0CA5050-9346-46BE-AE29-9569F6BD23FC}" dt="2025-11-24T15:41:10.371" v="49"/>
          <pc:sldLayoutMkLst>
            <pc:docMk/>
            <pc:sldMasterMk cId="1942462012" sldId="2147483672"/>
            <pc:sldLayoutMk cId="3111016858" sldId="2147483683"/>
          </pc:sldLayoutMkLst>
          <pc:spChg chg="mod">
            <ac:chgData name="Lisa Huntsha" userId="1de414ed-0078-4833-8ae6-7a8e3b4d6f17" providerId="ADAL" clId="{B0CA5050-9346-46BE-AE29-9569F6BD23FC}" dt="2025-11-24T15:41:10.371" v="49"/>
            <ac:spMkLst>
              <pc:docMk/>
              <pc:sldMasterMk cId="1942462012" sldId="2147483672"/>
              <pc:sldLayoutMk cId="3111016858" sldId="2147483683"/>
              <ac:spMk id="5" creationId="{738A1F21-1E72-FAF6-BA5D-49D747D05BF6}"/>
            </ac:spMkLst>
          </pc:spChg>
          <pc:picChg chg="mod">
            <ac:chgData name="Lisa Huntsha" userId="1de414ed-0078-4833-8ae6-7a8e3b4d6f17" providerId="ADAL" clId="{B0CA5050-9346-46BE-AE29-9569F6BD23FC}" dt="2025-11-24T14:21:00.155" v="16" actId="14826"/>
            <ac:picMkLst>
              <pc:docMk/>
              <pc:sldMasterMk cId="1942462012" sldId="2147483672"/>
              <pc:sldLayoutMk cId="3111016858" sldId="2147483683"/>
              <ac:picMk id="9" creationId="{1B697176-C0F3-575B-B651-3F9570928D4E}"/>
            </ac:picMkLst>
          </pc:picChg>
        </pc:sldLayoutChg>
      </pc:sldMasterChg>
    </pc:docChg>
  </pc:docChgLst>
  <pc:docChgLst>
    <pc:chgData name="Kimberly Wilder" userId="S::kwilder@emdria.org::13478256-6b42-4109-82f1-b408b8a2b6b0" providerId="AD" clId="Web-{98BC911D-DDFB-4928-07B1-2733AFDBAB45}"/>
    <pc:docChg chg="modSld">
      <pc:chgData name="Kimberly Wilder" userId="S::kwilder@emdria.org::13478256-6b42-4109-82f1-b408b8a2b6b0" providerId="AD" clId="Web-{98BC911D-DDFB-4928-07B1-2733AFDBAB45}" dt="2025-11-24T14:45:04.264" v="70" actId="20577"/>
      <pc:docMkLst>
        <pc:docMk/>
      </pc:docMkLst>
      <pc:sldChg chg="modSp">
        <pc:chgData name="Kimberly Wilder" userId="S::kwilder@emdria.org::13478256-6b42-4109-82f1-b408b8a2b6b0" providerId="AD" clId="Web-{98BC911D-DDFB-4928-07B1-2733AFDBAB45}" dt="2025-11-24T14:33:36.348" v="22" actId="20577"/>
        <pc:sldMkLst>
          <pc:docMk/>
          <pc:sldMk cId="1901945219" sldId="261"/>
        </pc:sldMkLst>
        <pc:spChg chg="mod">
          <ac:chgData name="Kimberly Wilder" userId="S::kwilder@emdria.org::13478256-6b42-4109-82f1-b408b8a2b6b0" providerId="AD" clId="Web-{98BC911D-DDFB-4928-07B1-2733AFDBAB45}" dt="2025-11-24T14:29:50.682" v="5" actId="20577"/>
          <ac:spMkLst>
            <pc:docMk/>
            <pc:sldMk cId="1901945219" sldId="261"/>
            <ac:spMk id="6" creationId="{24BAC8EE-0C5A-06F7-72D6-4B32D2401D4B}"/>
          </ac:spMkLst>
        </pc:spChg>
        <pc:spChg chg="mod">
          <ac:chgData name="Kimberly Wilder" userId="S::kwilder@emdria.org::13478256-6b42-4109-82f1-b408b8a2b6b0" providerId="AD" clId="Web-{98BC911D-DDFB-4928-07B1-2733AFDBAB45}" dt="2025-11-24T14:33:36.348" v="22" actId="20577"/>
          <ac:spMkLst>
            <pc:docMk/>
            <pc:sldMk cId="1901945219" sldId="261"/>
            <ac:spMk id="7" creationId="{09096CD3-A384-88BF-B70C-79749E6B04E9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45:04.264" v="70" actId="20577"/>
        <pc:sldMkLst>
          <pc:docMk/>
          <pc:sldMk cId="1592251946" sldId="266"/>
        </pc:sldMkLst>
        <pc:spChg chg="mod">
          <ac:chgData name="Kimberly Wilder" userId="S::kwilder@emdria.org::13478256-6b42-4109-82f1-b408b8a2b6b0" providerId="AD" clId="Web-{98BC911D-DDFB-4928-07B1-2733AFDBAB45}" dt="2025-11-24T14:45:04.264" v="70" actId="20577"/>
          <ac:spMkLst>
            <pc:docMk/>
            <pc:sldMk cId="1592251946" sldId="266"/>
            <ac:spMk id="2" creationId="{81AD6550-F5BA-7D7B-3EE1-037E8391E2C1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29:24.369" v="3" actId="20577"/>
        <pc:sldMkLst>
          <pc:docMk/>
          <pc:sldMk cId="2903379991" sldId="269"/>
        </pc:sldMkLst>
        <pc:spChg chg="mod">
          <ac:chgData name="Kimberly Wilder" userId="S::kwilder@emdria.org::13478256-6b42-4109-82f1-b408b8a2b6b0" providerId="AD" clId="Web-{98BC911D-DDFB-4928-07B1-2733AFDBAB45}" dt="2025-11-24T14:28:42.350" v="1" actId="20577"/>
          <ac:spMkLst>
            <pc:docMk/>
            <pc:sldMk cId="2903379991" sldId="269"/>
            <ac:spMk id="2" creationId="{40265953-02A4-4502-8AA9-91EDB1D61061}"/>
          </ac:spMkLst>
        </pc:spChg>
        <pc:spChg chg="mod">
          <ac:chgData name="Kimberly Wilder" userId="S::kwilder@emdria.org::13478256-6b42-4109-82f1-b408b8a2b6b0" providerId="AD" clId="Web-{98BC911D-DDFB-4928-07B1-2733AFDBAB45}" dt="2025-11-24T14:29:24.369" v="3" actId="20577"/>
          <ac:spMkLst>
            <pc:docMk/>
            <pc:sldMk cId="2903379991" sldId="269"/>
            <ac:spMk id="3" creationId="{BF9A2635-7095-665A-5352-EC1F80E19E60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42:23.194" v="67" actId="20577"/>
        <pc:sldMkLst>
          <pc:docMk/>
          <pc:sldMk cId="402632767" sldId="271"/>
        </pc:sldMkLst>
        <pc:spChg chg="mod">
          <ac:chgData name="Kimberly Wilder" userId="S::kwilder@emdria.org::13478256-6b42-4109-82f1-b408b8a2b6b0" providerId="AD" clId="Web-{98BC911D-DDFB-4928-07B1-2733AFDBAB45}" dt="2025-11-24T14:41:52.101" v="65" actId="20577"/>
          <ac:spMkLst>
            <pc:docMk/>
            <pc:sldMk cId="402632767" sldId="271"/>
            <ac:spMk id="2" creationId="{54A1F6CE-AAF7-9CD1-8222-7E7B5A35BC19}"/>
          </ac:spMkLst>
        </pc:spChg>
        <pc:spChg chg="mod">
          <ac:chgData name="Kimberly Wilder" userId="S::kwilder@emdria.org::13478256-6b42-4109-82f1-b408b8a2b6b0" providerId="AD" clId="Web-{98BC911D-DDFB-4928-07B1-2733AFDBAB45}" dt="2025-11-24T14:42:23.194" v="67" actId="20577"/>
          <ac:spMkLst>
            <pc:docMk/>
            <pc:sldMk cId="402632767" sldId="271"/>
            <ac:spMk id="3" creationId="{C2DFD0DF-6781-34BD-5E51-1AE1CB59B2E7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35:11.147" v="29" actId="20577"/>
        <pc:sldMkLst>
          <pc:docMk/>
          <pc:sldMk cId="1267037923" sldId="272"/>
        </pc:sldMkLst>
        <pc:spChg chg="mod">
          <ac:chgData name="Kimberly Wilder" userId="S::kwilder@emdria.org::13478256-6b42-4109-82f1-b408b8a2b6b0" providerId="AD" clId="Web-{98BC911D-DDFB-4928-07B1-2733AFDBAB45}" dt="2025-11-24T14:34:43.865" v="24" actId="20577"/>
          <ac:spMkLst>
            <pc:docMk/>
            <pc:sldMk cId="1267037923" sldId="272"/>
            <ac:spMk id="2" creationId="{18AB52FC-319D-A076-4EF1-9867664CFBC4}"/>
          </ac:spMkLst>
        </pc:spChg>
        <pc:spChg chg="mod">
          <ac:chgData name="Kimberly Wilder" userId="S::kwilder@emdria.org::13478256-6b42-4109-82f1-b408b8a2b6b0" providerId="AD" clId="Web-{98BC911D-DDFB-4928-07B1-2733AFDBAB45}" dt="2025-11-24T14:35:04.272" v="26" actId="20577"/>
          <ac:spMkLst>
            <pc:docMk/>
            <pc:sldMk cId="1267037923" sldId="272"/>
            <ac:spMk id="3" creationId="{57038665-2457-2ED6-9D04-D0DDC6DD6092}"/>
          </ac:spMkLst>
        </pc:spChg>
        <pc:spChg chg="mod">
          <ac:chgData name="Kimberly Wilder" userId="S::kwilder@emdria.org::13478256-6b42-4109-82f1-b408b8a2b6b0" providerId="AD" clId="Web-{98BC911D-DDFB-4928-07B1-2733AFDBAB45}" dt="2025-11-24T14:35:11.147" v="29" actId="20577"/>
          <ac:spMkLst>
            <pc:docMk/>
            <pc:sldMk cId="1267037923" sldId="272"/>
            <ac:spMk id="4" creationId="{B5876B99-F470-F3EE-6C89-802C2A2D0A10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36:45.975" v="45" actId="20577"/>
        <pc:sldMkLst>
          <pc:docMk/>
          <pc:sldMk cId="2277714800" sldId="273"/>
        </pc:sldMkLst>
        <pc:spChg chg="mod">
          <ac:chgData name="Kimberly Wilder" userId="S::kwilder@emdria.org::13478256-6b42-4109-82f1-b408b8a2b6b0" providerId="AD" clId="Web-{98BC911D-DDFB-4928-07B1-2733AFDBAB45}" dt="2025-11-24T14:36:28.583" v="41" actId="20577"/>
          <ac:spMkLst>
            <pc:docMk/>
            <pc:sldMk cId="2277714800" sldId="273"/>
            <ac:spMk id="2" creationId="{90579C25-815F-D7FA-E7A1-BCD014866B8B}"/>
          </ac:spMkLst>
        </pc:spChg>
        <pc:spChg chg="mod">
          <ac:chgData name="Kimberly Wilder" userId="S::kwilder@emdria.org::13478256-6b42-4109-82f1-b408b8a2b6b0" providerId="AD" clId="Web-{98BC911D-DDFB-4928-07B1-2733AFDBAB45}" dt="2025-11-24T14:35:27.006" v="31" actId="20577"/>
          <ac:spMkLst>
            <pc:docMk/>
            <pc:sldMk cId="2277714800" sldId="273"/>
            <ac:spMk id="3" creationId="{EDBC6682-1B7C-7719-5DCD-DD4CC10DA043}"/>
          </ac:spMkLst>
        </pc:spChg>
        <pc:spChg chg="mod">
          <ac:chgData name="Kimberly Wilder" userId="S::kwilder@emdria.org::13478256-6b42-4109-82f1-b408b8a2b6b0" providerId="AD" clId="Web-{98BC911D-DDFB-4928-07B1-2733AFDBAB45}" dt="2025-11-24T14:36:34.927" v="43" actId="20577"/>
          <ac:spMkLst>
            <pc:docMk/>
            <pc:sldMk cId="2277714800" sldId="273"/>
            <ac:spMk id="4" creationId="{16655AB2-8BA9-1B44-47B9-5B1FC8930215}"/>
          </ac:spMkLst>
        </pc:spChg>
        <pc:spChg chg="mod">
          <ac:chgData name="Kimberly Wilder" userId="S::kwilder@emdria.org::13478256-6b42-4109-82f1-b408b8a2b6b0" providerId="AD" clId="Web-{98BC911D-DDFB-4928-07B1-2733AFDBAB45}" dt="2025-11-24T14:35:39.872" v="35" actId="20577"/>
          <ac:spMkLst>
            <pc:docMk/>
            <pc:sldMk cId="2277714800" sldId="273"/>
            <ac:spMk id="5" creationId="{4DEFA3CC-6101-6F24-99FA-971C22982577}"/>
          </ac:spMkLst>
        </pc:spChg>
        <pc:spChg chg="mod">
          <ac:chgData name="Kimberly Wilder" userId="S::kwilder@emdria.org::13478256-6b42-4109-82f1-b408b8a2b6b0" providerId="AD" clId="Web-{98BC911D-DDFB-4928-07B1-2733AFDBAB45}" dt="2025-11-24T14:36:45.975" v="45" actId="20577"/>
          <ac:spMkLst>
            <pc:docMk/>
            <pc:sldMk cId="2277714800" sldId="273"/>
            <ac:spMk id="6" creationId="{D1E3ED59-735A-AFD4-6911-17CBC9257DB2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37:38.350" v="47" actId="20577"/>
        <pc:sldMkLst>
          <pc:docMk/>
          <pc:sldMk cId="3029764284" sldId="274"/>
        </pc:sldMkLst>
        <pc:spChg chg="mod">
          <ac:chgData name="Kimberly Wilder" userId="S::kwilder@emdria.org::13478256-6b42-4109-82f1-b408b8a2b6b0" providerId="AD" clId="Web-{98BC911D-DDFB-4928-07B1-2733AFDBAB45}" dt="2025-11-24T14:37:38.350" v="47" actId="20577"/>
          <ac:spMkLst>
            <pc:docMk/>
            <pc:sldMk cId="3029764284" sldId="274"/>
            <ac:spMk id="2" creationId="{1131D4FA-B9BE-D654-8D20-356A1054D701}"/>
          </ac:spMkLst>
        </pc:spChg>
      </pc:sldChg>
      <pc:sldChg chg="modSp">
        <pc:chgData name="Kimberly Wilder" userId="S::kwilder@emdria.org::13478256-6b42-4109-82f1-b408b8a2b6b0" providerId="AD" clId="Web-{98BC911D-DDFB-4928-07B1-2733AFDBAB45}" dt="2025-11-24T14:41:02.898" v="63" actId="20577"/>
        <pc:sldMkLst>
          <pc:docMk/>
          <pc:sldMk cId="2060698988" sldId="277"/>
        </pc:sldMkLst>
        <pc:spChg chg="mod">
          <ac:chgData name="Kimberly Wilder" userId="S::kwilder@emdria.org::13478256-6b42-4109-82f1-b408b8a2b6b0" providerId="AD" clId="Web-{98BC911D-DDFB-4928-07B1-2733AFDBAB45}" dt="2025-11-24T14:39:34.491" v="51" actId="20577"/>
          <ac:spMkLst>
            <pc:docMk/>
            <pc:sldMk cId="2060698988" sldId="277"/>
            <ac:spMk id="2" creationId="{6CC6C08B-17FB-3E67-C162-AF44D6A9EE39}"/>
          </ac:spMkLst>
        </pc:spChg>
        <pc:spChg chg="mod">
          <ac:chgData name="Kimberly Wilder" userId="S::kwilder@emdria.org::13478256-6b42-4109-82f1-b408b8a2b6b0" providerId="AD" clId="Web-{98BC911D-DDFB-4928-07B1-2733AFDBAB45}" dt="2025-11-24T14:41:02.898" v="63" actId="20577"/>
          <ac:spMkLst>
            <pc:docMk/>
            <pc:sldMk cId="2060698988" sldId="277"/>
            <ac:spMk id="4" creationId="{21236184-4E35-1058-CFB1-66949DE4B28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9654E-B841-89F5-224F-9FE0CA3D43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69A1A-2F57-8003-F66C-A56F13EB47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EABF3-0D10-4B46-B6D2-C103B39E08E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2CF6-5413-FF0B-2C84-B9B5B72AC1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38C52-88D3-EB74-8157-266F974D1E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7082-4CAC-4A44-8681-FF5788CB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48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B3D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0074" y="1122363"/>
            <a:ext cx="6177516" cy="2387600"/>
          </a:xfrm>
        </p:spPr>
        <p:txBody>
          <a:bodyPr anchor="b"/>
          <a:lstStyle>
            <a:lvl1pPr algn="ctr">
              <a:defRPr lang="en-US" sz="6000" b="0" i="0" u="none" strike="noStrike" smtClean="0">
                <a:effectLst/>
              </a:defRPr>
            </a:lvl1pPr>
          </a:lstStyle>
          <a:p>
            <a:r>
              <a:rPr lang="en-US" sz="60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Título</a:t>
            </a:r>
            <a:r>
              <a:rPr lang="en-US" sz="60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de la </a:t>
            </a:r>
            <a:r>
              <a:rPr lang="en-US" sz="60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presentación</a:t>
            </a:r>
            <a:r>
              <a:rPr lang="en-US" sz="60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0073" y="4029740"/>
            <a:ext cx="6177517" cy="1881204"/>
          </a:xfrm>
        </p:spPr>
        <p:txBody>
          <a:bodyPr/>
          <a:lstStyle>
            <a:lvl1pPr marL="0" indent="0" algn="ctr">
              <a:buNone/>
              <a:defRPr lang="es-ES" sz="2400" b="0" i="0" u="none" strike="noStrike" smtClean="0"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z="24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Nombre(s) del/de los presentador(es)</a:t>
            </a:r>
            <a:r>
              <a:rPr lang="es-ES" sz="2400" b="0" i="0">
                <a:solidFill>
                  <a:srgbClr val="000000"/>
                </a:solidFill>
                <a:effectLst/>
                <a:latin typeface="Kumbh Sans" pitchFamily="2" charset="0"/>
              </a:rPr>
              <a:t>​</a:t>
            </a: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3ED741C2-0339-5A7C-490E-CB8B8BCAC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215527" y="5648015"/>
            <a:ext cx="4263654" cy="118872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55521EED-FF84-2A24-1EEE-2E06FE1FB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-2" y="0"/>
            <a:ext cx="4403834" cy="118872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E08767-4B50-07D2-3CEF-57D678BC30C8}"/>
              </a:ext>
            </a:extLst>
          </p:cNvPr>
          <p:cNvSpPr/>
          <p:nvPr userDrawn="1"/>
        </p:nvSpPr>
        <p:spPr>
          <a:xfrm>
            <a:off x="-106326" y="0"/>
            <a:ext cx="480103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662D4B-BAE1-7247-D632-0C53A1C165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9325" y="1036351"/>
            <a:ext cx="4764034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2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7D43FD-691F-B571-E43A-C857A59FB211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81692"/>
            <a:ext cx="3932237" cy="34872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FFA196C8-CCAE-C2B7-BFF7-2714A1E6DA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Slide">
    <p:bg>
      <p:bgPr>
        <a:solidFill>
          <a:srgbClr val="B3D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8A1F21-1E72-FAF6-BA5D-49D747D05B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8483" y="1188720"/>
            <a:ext cx="5418081" cy="2000568"/>
          </a:xfrm>
        </p:spPr>
        <p:txBody>
          <a:bodyPr/>
          <a:lstStyle>
            <a:lvl1pPr marL="0" indent="0" algn="ctr">
              <a:buNone/>
              <a:defRPr lang="en-US" sz="3200" b="0" i="0" u="none" strike="noStrike" smtClean="0">
                <a:effectLst/>
              </a:defRPr>
            </a:lvl1pPr>
          </a:lstStyle>
          <a:p>
            <a:pPr lvl="0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Información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de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contacto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del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presentador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A50A8-EE38-B9AC-587C-7060E82C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7234" y="0"/>
            <a:ext cx="485476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697176-C0F3-575B-B651-3F9570928D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966" y="1046983"/>
            <a:ext cx="4764034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6F6DCC-4CCA-355C-D346-0DA10EDEE7C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4400" b="0" i="0" u="none" strike="noStrike" smtClean="0">
                <a:effectLst/>
              </a:defRPr>
            </a:lvl1pPr>
          </a:lstStyle>
          <a:p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Consejos</a:t>
            </a:r>
            <a:r>
              <a:rPr lang="en-US" sz="44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para la </a:t>
            </a:r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presentación</a:t>
            </a:r>
            <a:r>
              <a:rPr lang="en-US" sz="44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rtl="0" fontAlgn="base">
              <a:buNone/>
              <a:defRPr lang="en-US" sz="3200" b="0" i="0" u="none" strike="noStrike" smtClean="0">
                <a:effectLst/>
              </a:defRPr>
            </a:lvl1pPr>
          </a:lstStyle>
          <a:p>
            <a:pPr rtl="0" fontAlgn="base"/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Use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una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fuente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sans serif (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por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ejemplo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, Arial, Verdana, Tahoma)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rtl="0" fontAlgn="base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Utilice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al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menos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una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fuente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 de 22 puntos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rtl="0" fontAlgn="base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Mantenga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las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diapositivas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despejadas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rtl="0" fontAlgn="base"/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No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coloque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texto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encima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de </a:t>
            </a: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una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imagen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302848BB-37F2-89BF-CD26-57B4992771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5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09F1B40-968B-FD0E-382B-96FB44C0310C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4400" b="0" i="0" u="none" strike="noStrike" smtClean="0">
                <a:effectLst/>
              </a:defRPr>
            </a:lvl1pPr>
          </a:lstStyle>
          <a:p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Diapositiva</a:t>
            </a:r>
            <a:r>
              <a:rPr lang="en-US" sz="44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de dos columnas</a:t>
            </a:r>
            <a:r>
              <a:rPr lang="en-US" sz="44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117975"/>
          </a:xfrm>
        </p:spPr>
        <p:txBody>
          <a:bodyPr/>
          <a:lstStyle>
            <a:lvl1pPr rtl="0" fontAlgn="base">
              <a:defRPr lang="en-US" sz="3200" b="0" i="0" u="none" strike="noStrike" smtClean="0">
                <a:effectLst/>
              </a:defRPr>
            </a:lvl1pPr>
          </a:lstStyle>
          <a:p>
            <a:pPr rtl="0" fontAlgn="base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Opción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1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117975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3200" b="0" i="0" u="none" strike="noStrike" smtClean="0">
                <a:effectLst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Opción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2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/>
          </a:p>
        </p:txBody>
      </p:sp>
      <p:pic>
        <p:nvPicPr>
          <p:cNvPr id="7" name="Picture 6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A24D6AFF-0ABE-60C9-2031-B1CA98C2A0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57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lang="en-US" sz="4400" b="0" i="0" u="none" strike="noStrike" smtClean="0">
                <a:effectLst/>
              </a:defRPr>
            </a:lvl1pPr>
          </a:lstStyle>
          <a:p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Diapositiva</a:t>
            </a:r>
            <a:r>
              <a:rPr lang="en-US" sz="44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de </a:t>
            </a:r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comparación</a:t>
            </a:r>
            <a:r>
              <a:rPr lang="en-US" sz="44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0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b="1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Opción</a:t>
            </a:r>
            <a:r>
              <a:rPr lang="en-US" sz="2400" b="1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1</a:t>
            </a:r>
            <a:r>
              <a:rPr lang="en-US" sz="2400" b="0" i="0">
                <a:solidFill>
                  <a:srgbClr val="000000"/>
                </a:solidFill>
                <a:effectLst/>
                <a:latin typeface="Kumbh Sans" pitchFamily="2" charset="0"/>
              </a:rPr>
              <a:t>​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3D3144-CB23-3BF9-8857-6206507149F9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785730"/>
            <a:ext cx="5157787" cy="3081670"/>
          </a:xfrm>
        </p:spPr>
        <p:txBody>
          <a:bodyPr/>
          <a:lstStyle>
            <a:lvl1pPr rtl="0" fontAlgn="base">
              <a:defRPr lang="en-US" sz="3200" b="0" i="0" u="none" strike="noStrike" smtClean="0">
                <a:effectLst/>
              </a:defRPr>
            </a:lvl1pPr>
          </a:lstStyle>
          <a:p>
            <a:pPr rtl="0" fontAlgn="base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viñeta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0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b="1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Opción</a:t>
            </a:r>
            <a:r>
              <a:rPr lang="en-US" sz="2400" b="1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2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785730"/>
            <a:ext cx="5183188" cy="3081670"/>
          </a:xfrm>
        </p:spPr>
        <p:txBody>
          <a:bodyPr/>
          <a:lstStyle>
            <a:lvl1pPr rtl="0" fontAlgn="base">
              <a:defRPr lang="en-US" sz="3200" b="0" i="0" u="none" strike="noStrike" smtClean="0">
                <a:effectLst/>
              </a:defRPr>
            </a:lvl1pPr>
          </a:lstStyle>
          <a:p>
            <a:pPr rtl="0" fontAlgn="base"/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viñeta</a:t>
            </a:r>
            <a:r>
              <a:rPr lang="en-US" sz="3200" b="0" i="0">
                <a:solidFill>
                  <a:srgbClr val="FFFFFF"/>
                </a:solidFill>
                <a:effectLst/>
                <a:latin typeface="Kumbh Sans" pitchFamily="2" charset="0"/>
              </a:rPr>
              <a:t>​</a:t>
            </a:r>
            <a:endParaRPr lang="en-US" b="0" i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D80CA20E-9CE4-DF15-B40A-B2C963FC41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7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B80A9E-D633-B41B-2DC7-853D2497A9D7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766219"/>
            <a:ext cx="10515600" cy="1325563"/>
          </a:xfrm>
        </p:spPr>
        <p:txBody>
          <a:bodyPr/>
          <a:lstStyle>
            <a:lvl1pPr algn="ctr">
              <a:defRPr lang="en-US" sz="4400" b="0" i="0" u="none" strike="noStrike" smtClean="0">
                <a:effectLst/>
              </a:defRPr>
            </a:lvl1pPr>
          </a:lstStyle>
          <a:p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Diapositiva</a:t>
            </a:r>
            <a:r>
              <a:rPr lang="en-US" sz="44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solo con </a:t>
            </a:r>
            <a:r>
              <a:rPr lang="en-US" sz="44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título</a:t>
            </a:r>
            <a:r>
              <a:rPr lang="en-US" sz="44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pic>
        <p:nvPicPr>
          <p:cNvPr id="5" name="Picture 4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BF7A9323-2F7B-767A-794F-9312C4A328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1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BF1C04-3283-11F3-710E-045BA548CAE3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lang="en-US" sz="3200" b="0" i="0" u="none" strike="noStrike" smtClean="0">
                <a:effectLst/>
              </a:defRPr>
            </a:lvl1pPr>
          </a:lstStyle>
          <a:p>
            <a:r>
              <a:rPr lang="en-US" sz="32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Título</a:t>
            </a:r>
            <a:r>
              <a:rPr lang="en-US" sz="32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de imagen</a:t>
            </a:r>
            <a:r>
              <a:rPr lang="en-US" sz="32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3582988"/>
          </a:xfrm>
        </p:spPr>
        <p:txBody>
          <a:bodyPr/>
          <a:lstStyle>
            <a:lvl1pPr marL="0" indent="0">
              <a:buNone/>
              <a:defRPr lang="en-US" sz="1600" b="0" i="0" u="none" strike="noStrike" smtClean="0">
                <a:effectLst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z="16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subtítulo</a:t>
            </a:r>
            <a:r>
              <a:rPr lang="en-US" sz="16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de </a:t>
            </a:r>
            <a:r>
              <a:rPr lang="en-US" sz="16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foto</a:t>
            </a:r>
            <a:r>
              <a:rPr lang="en-US" sz="1600" b="0" i="0">
                <a:solidFill>
                  <a:srgbClr val="000000"/>
                </a:solidFill>
                <a:effectLst/>
                <a:latin typeface="Kumbh Sans" pitchFamily="2" charset="0"/>
              </a:rPr>
              <a:t>​</a:t>
            </a:r>
            <a:endParaRPr lang="en-US"/>
          </a:p>
        </p:txBody>
      </p:sp>
      <p:pic>
        <p:nvPicPr>
          <p:cNvPr id="7" name="Picture 6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D63C352D-54AB-8409-D750-B1BD2BC1A4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0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CEE6B5B-CBB7-D643-952F-08FF314B490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584792"/>
            <a:ext cx="10515600" cy="914399"/>
          </a:xfrm>
        </p:spPr>
        <p:txBody>
          <a:bodyPr anchor="b">
            <a:normAutofit/>
          </a:bodyPr>
          <a:lstStyle>
            <a:lvl1pPr>
              <a:defRPr lang="en-US" sz="4800" b="0" i="0" u="none" strike="noStrike" smtClean="0">
                <a:effectLst/>
              </a:defRPr>
            </a:lvl1pPr>
          </a:lstStyle>
          <a:p>
            <a:r>
              <a:rPr lang="en-US" sz="48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Sección</a:t>
            </a:r>
            <a:r>
              <a:rPr lang="en-US" sz="4800" b="0" i="0" u="none" strike="noStrike">
                <a:solidFill>
                  <a:srgbClr val="253D60"/>
                </a:solidFill>
                <a:effectLst/>
                <a:latin typeface="Albert Sans SemiBold" pitchFamily="2" charset="0"/>
              </a:rPr>
              <a:t> de la </a:t>
            </a:r>
            <a:r>
              <a:rPr lang="en-US" sz="4800" b="0" i="0" u="none" strike="noStrike" err="1">
                <a:solidFill>
                  <a:srgbClr val="253D60"/>
                </a:solidFill>
                <a:effectLst/>
                <a:latin typeface="Albert Sans SemiBold" pitchFamily="2" charset="0"/>
              </a:rPr>
              <a:t>presentación</a:t>
            </a:r>
            <a:r>
              <a:rPr lang="en-US" sz="4800" b="0" i="0">
                <a:solidFill>
                  <a:srgbClr val="000000"/>
                </a:solidFill>
                <a:effectLst/>
                <a:latin typeface="Albert Sans SemiBold" pitchFamily="2" charset="0"/>
              </a:rPr>
              <a:t>​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1892595"/>
            <a:ext cx="10515600" cy="4093291"/>
          </a:xfrm>
        </p:spPr>
        <p:txBody>
          <a:bodyPr/>
          <a:lstStyle>
            <a:lvl1pPr marL="0" indent="0">
              <a:buNone/>
              <a:defRPr lang="en-US" sz="2400" b="0" i="0" u="none" strike="noStrike" smtClean="0">
                <a:effectLst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z="24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Texto</a:t>
            </a:r>
            <a:r>
              <a:rPr lang="en-US" sz="24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 </a:t>
            </a:r>
            <a:r>
              <a:rPr lang="en-US" sz="2400" b="0" i="0" u="none" strike="noStrike" err="1">
                <a:solidFill>
                  <a:srgbClr val="253D60"/>
                </a:solidFill>
                <a:effectLst/>
                <a:latin typeface="Kumbh Sans" pitchFamily="2" charset="0"/>
              </a:rPr>
              <a:t>aquí</a:t>
            </a:r>
            <a:r>
              <a:rPr lang="en-US" sz="2400" b="0" i="0" u="none" strike="noStrike">
                <a:solidFill>
                  <a:srgbClr val="253D60"/>
                </a:solidFill>
                <a:effectLst/>
                <a:latin typeface="Kumbh Sans" pitchFamily="2" charset="0"/>
              </a:rPr>
              <a:t>.</a:t>
            </a:r>
            <a:r>
              <a:rPr lang="en-US" sz="2400" b="0" i="0">
                <a:solidFill>
                  <a:srgbClr val="000000"/>
                </a:solidFill>
                <a:effectLst/>
                <a:latin typeface="Kumbh Sans" pitchFamily="2" charset="0"/>
              </a:rPr>
              <a:t>​</a:t>
            </a:r>
            <a:endParaRPr lang="en-US"/>
          </a:p>
        </p:txBody>
      </p:sp>
      <p:pic>
        <p:nvPicPr>
          <p:cNvPr id="4" name="Picture 3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C3E3316E-3024-84B7-2A7C-8D59935AB9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0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1D329B-1E0A-1E22-A6E6-3FB811A5ABD0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B0E6CA15-970F-D18F-E96E-4D64E8AB53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2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n't Fo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D33591-779E-9B3D-E6BC-075C981E606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 descr="Warning icon. ">
            <a:extLst>
              <a:ext uri="{FF2B5EF4-FFF2-40B4-BE49-F238E27FC236}">
                <a16:creationId xmlns:a16="http://schemas.microsoft.com/office/drawing/2014/main" id="{5B652C03-90E7-FB9A-2502-5B06E666C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5210" y="1783271"/>
            <a:ext cx="3191968" cy="319196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7424BDD-E5D1-324B-95DA-1FFBE0D66E3B}"/>
              </a:ext>
            </a:extLst>
          </p:cNvPr>
          <p:cNvSpPr txBox="1">
            <a:spLocks/>
          </p:cNvSpPr>
          <p:nvPr userDrawn="1"/>
        </p:nvSpPr>
        <p:spPr>
          <a:xfrm>
            <a:off x="1384764" y="1982388"/>
            <a:ext cx="7068119" cy="3191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lbert Sans SemiBold" pitchFamily="2" charset="0"/>
                <a:ea typeface="+mj-ea"/>
                <a:cs typeface="+mj-cs"/>
              </a:defRPr>
            </a:lvl1pPr>
          </a:lstStyle>
          <a:p>
            <a:pPr lvl="0" algn="l">
              <a:lnSpc>
                <a:spcPct val="120000"/>
              </a:lnSpc>
            </a:pPr>
            <a:r>
              <a:rPr lang="es-ES" sz="4400" b="0" i="0" kern="1200">
                <a:solidFill>
                  <a:schemeClr val="bg2"/>
                </a:solidFill>
                <a:effectLst/>
                <a:latin typeface="Albert Sans" pitchFamily="2" charset="0"/>
                <a:ea typeface="+mj-ea"/>
                <a:cs typeface="+mj-cs"/>
              </a:rPr>
              <a:t>Por favor envíe su </a:t>
            </a:r>
            <a:r>
              <a:rPr lang="es-ES" sz="4400" b="1" i="0" kern="1200">
                <a:solidFill>
                  <a:schemeClr val="bg2"/>
                </a:solidFill>
                <a:effectLst/>
                <a:latin typeface="Albert Sans SemiBold" pitchFamily="2" charset="0"/>
                <a:ea typeface="+mj-ea"/>
                <a:cs typeface="+mj-cs"/>
              </a:rPr>
              <a:t>Evaluación Posterior al Programa</a:t>
            </a:r>
            <a:r>
              <a:rPr lang="es-ES" sz="4400" b="0" i="0" kern="1200">
                <a:solidFill>
                  <a:schemeClr val="bg2"/>
                </a:solidFill>
                <a:effectLst/>
                <a:latin typeface="Albert Sans SemiBold" pitchFamily="2" charset="0"/>
                <a:ea typeface="+mj-ea"/>
                <a:cs typeface="+mj-cs"/>
              </a:rPr>
              <a:t> </a:t>
            </a:r>
            <a:r>
              <a:rPr lang="es-ES" sz="4400" b="0" i="0" kern="1200">
                <a:solidFill>
                  <a:schemeClr val="bg2"/>
                </a:solidFill>
                <a:effectLst/>
                <a:latin typeface="Albert Sans" pitchFamily="2" charset="0"/>
                <a:ea typeface="+mj-ea"/>
                <a:cs typeface="+mj-cs"/>
              </a:rPr>
              <a:t>y su </a:t>
            </a:r>
            <a:r>
              <a:rPr lang="es-ES" sz="4400" b="1" i="0" kern="1200">
                <a:solidFill>
                  <a:schemeClr val="bg2"/>
                </a:solidFill>
                <a:effectLst/>
                <a:latin typeface="Albert Sans SemiBold" pitchFamily="2" charset="0"/>
                <a:ea typeface="+mj-ea"/>
                <a:cs typeface="+mj-cs"/>
              </a:rPr>
              <a:t>Encuesta Posterior al Programa </a:t>
            </a:r>
            <a:r>
              <a:rPr lang="es-ES" sz="4400" b="0" i="0" kern="1200">
                <a:solidFill>
                  <a:schemeClr val="bg2"/>
                </a:solidFill>
                <a:effectLst/>
                <a:latin typeface="Albert Sans" pitchFamily="2" charset="0"/>
                <a:ea typeface="+mj-ea"/>
                <a:cs typeface="+mj-cs"/>
              </a:rPr>
              <a:t>para cada sesión.</a:t>
            </a:r>
            <a:endParaRPr lang="en-US" sz="2800" b="0">
              <a:solidFill>
                <a:schemeClr val="bg2"/>
              </a:solidFill>
              <a:latin typeface="Albert Sans" pitchFamily="2" charset="0"/>
            </a:endParaRPr>
          </a:p>
        </p:txBody>
      </p:sp>
      <p:pic>
        <p:nvPicPr>
          <p:cNvPr id="4" name="Picture 3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58B91518-0A4E-B44E-DD06-573E5D6562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571" y="5830006"/>
            <a:ext cx="3160532" cy="93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61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246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1" r:id="rId6"/>
    <p:sldLayoutId id="2147483675" r:id="rId7"/>
    <p:sldLayoutId id="2147483679" r:id="rId8"/>
    <p:sldLayoutId id="2147483682" r:id="rId9"/>
    <p:sldLayoutId id="2147483680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Albert Sans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2"/>
          </a:solidFill>
          <a:latin typeface="Kumbh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Kumbh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Kumbh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5953-02A4-4502-8AA9-91EDB1D610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>
                <a:latin typeface="Albert Sans SemiBold"/>
              </a:rPr>
              <a:t>Título</a:t>
            </a:r>
            <a:r>
              <a:rPr lang="en-US">
                <a:latin typeface="Albert Sans SemiBold"/>
              </a:rPr>
              <a:t> de la </a:t>
            </a:r>
            <a:r>
              <a:rPr lang="en-US" err="1">
                <a:latin typeface="Albert Sans SemiBold"/>
              </a:rPr>
              <a:t>presentación</a:t>
            </a:r>
            <a:endParaRPr lang="en-US" err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A2635-7095-665A-5352-EC1F80E19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Kumbh Sans"/>
              </a:rPr>
              <a:t>Nombre(s) del/de </a:t>
            </a:r>
            <a:r>
              <a:rPr lang="en-US" err="1">
                <a:latin typeface="Kumbh Sans"/>
              </a:rPr>
              <a:t>los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presentador</a:t>
            </a:r>
            <a:r>
              <a:rPr lang="en-US">
                <a:latin typeface="Kumbh Sans"/>
              </a:rPr>
              <a:t>(es)</a:t>
            </a:r>
          </a:p>
        </p:txBody>
      </p:sp>
    </p:spTree>
    <p:extLst>
      <p:ext uri="{BB962C8B-B14F-4D97-AF65-F5344CB8AC3E}">
        <p14:creationId xmlns:p14="http://schemas.microsoft.com/office/powerpoint/2010/main" val="2903379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AD6550-F5BA-7D7B-3EE1-037E8391E2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Información</a:t>
            </a:r>
            <a:r>
              <a:rPr lang="en-US">
                <a:latin typeface="Kumbh Sans"/>
              </a:rPr>
              <a:t> de </a:t>
            </a:r>
            <a:r>
              <a:rPr lang="en-US" err="1">
                <a:latin typeface="Kumbh Sans"/>
              </a:rPr>
              <a:t>contacto</a:t>
            </a:r>
            <a:r>
              <a:rPr lang="en-US">
                <a:latin typeface="Kumbh Sans"/>
              </a:rPr>
              <a:t> del presentador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5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4BAC8EE-0C5A-06F7-72D6-4B32D240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err="1">
                <a:latin typeface="Albert Sans SemiBold"/>
              </a:rPr>
              <a:t>Consejos</a:t>
            </a:r>
            <a:r>
              <a:rPr lang="en-US">
                <a:latin typeface="Albert Sans SemiBold"/>
              </a:rPr>
              <a:t> para la </a:t>
            </a:r>
            <a:r>
              <a:rPr lang="en-US" err="1">
                <a:latin typeface="Albert Sans SemiBold"/>
              </a:rPr>
              <a:t>presentación</a:t>
            </a:r>
            <a:endParaRPr lang="en-US" err="1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096CD3-A384-88BF-B70C-79749E6B0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094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latin typeface="Kumbh Sans"/>
              </a:rPr>
              <a:t>Use </a:t>
            </a:r>
            <a:r>
              <a:rPr lang="en-US" err="1">
                <a:latin typeface="Kumbh Sans"/>
              </a:rPr>
              <a:t>una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fuente</a:t>
            </a:r>
            <a:r>
              <a:rPr lang="en-US">
                <a:latin typeface="Kumbh Sans"/>
              </a:rPr>
              <a:t> sans serif (</a:t>
            </a:r>
            <a:r>
              <a:rPr lang="en-US" err="1">
                <a:latin typeface="Kumbh Sans"/>
              </a:rPr>
              <a:t>por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ejemplo</a:t>
            </a:r>
            <a:r>
              <a:rPr lang="en-US">
                <a:latin typeface="Kumbh Sans"/>
              </a:rPr>
              <a:t>, Arial, Verdana, Tahoma)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>
                <a:latin typeface="Kumbh Sans"/>
              </a:rPr>
              <a:t>Utilice</a:t>
            </a:r>
            <a:r>
              <a:rPr lang="en-US">
                <a:latin typeface="Kumbh Sans"/>
              </a:rPr>
              <a:t> al </a:t>
            </a:r>
            <a:r>
              <a:rPr lang="en-US" err="1">
                <a:latin typeface="Kumbh Sans"/>
              </a:rPr>
              <a:t>menos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una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fuente</a:t>
            </a:r>
            <a:r>
              <a:rPr lang="en-US">
                <a:latin typeface="Kumbh Sans"/>
              </a:rPr>
              <a:t> de 22 puntos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>
                <a:latin typeface="Kumbh Sans"/>
              </a:rPr>
              <a:t>Mantenga</a:t>
            </a:r>
            <a:r>
              <a:rPr lang="en-US">
                <a:latin typeface="Kumbh Sans"/>
              </a:rPr>
              <a:t> las </a:t>
            </a:r>
            <a:r>
              <a:rPr lang="en-US" err="1">
                <a:latin typeface="Kumbh Sans"/>
              </a:rPr>
              <a:t>diapositivas</a:t>
            </a:r>
            <a:r>
              <a:rPr lang="en-US">
                <a:latin typeface="Kumbh Sans"/>
              </a:rPr>
              <a:t> despejadas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>
                <a:latin typeface="Kumbh Sans"/>
              </a:rPr>
              <a:t>No </a:t>
            </a:r>
            <a:r>
              <a:rPr lang="en-US" err="1">
                <a:latin typeface="Kumbh Sans"/>
              </a:rPr>
              <a:t>coloque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texto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encima</a:t>
            </a:r>
            <a:r>
              <a:rPr lang="en-US">
                <a:latin typeface="Kumbh Sans"/>
              </a:rPr>
              <a:t> de </a:t>
            </a:r>
            <a:r>
              <a:rPr lang="en-US" err="1">
                <a:latin typeface="Kumbh Sans"/>
              </a:rPr>
              <a:t>una</a:t>
            </a:r>
            <a:r>
              <a:rPr lang="en-US">
                <a:latin typeface="Kumbh Sans"/>
              </a:rPr>
              <a:t> imagen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B52FC-319D-A076-4EF1-9867664C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lbert Sans SemiBold"/>
              </a:rPr>
              <a:t>Diapositiva</a:t>
            </a:r>
            <a:r>
              <a:rPr lang="en-US">
                <a:latin typeface="Albert Sans SemiBold"/>
              </a:rPr>
              <a:t> de dos columnas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38665-2457-2ED6-9D04-D0DDC6DD60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Opción</a:t>
            </a:r>
            <a:r>
              <a:rPr lang="en-US">
                <a:latin typeface="Kumbh Sans"/>
              </a:rPr>
              <a:t>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76B99-F470-F3EE-6C89-802C2A2D0A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Opción</a:t>
            </a:r>
            <a:r>
              <a:rPr lang="en-US">
                <a:latin typeface="Kumbh Sans"/>
              </a:rPr>
              <a:t>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37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9C25-815F-D7FA-E7A1-BCD01486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lbert Sans SemiBold"/>
              </a:rPr>
              <a:t>Diapositiva</a:t>
            </a:r>
            <a:r>
              <a:rPr lang="en-US">
                <a:latin typeface="Albert Sans SemiBold"/>
              </a:rPr>
              <a:t> de </a:t>
            </a:r>
            <a:r>
              <a:rPr lang="en-US" err="1">
                <a:latin typeface="Albert Sans SemiBold"/>
              </a:rPr>
              <a:t>comparación</a:t>
            </a:r>
            <a:endParaRPr lang="en-US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C6682-1B7C-7719-5DCD-DD4CC10DA0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Kumbh Sans"/>
              </a:rPr>
              <a:t>Opción</a:t>
            </a:r>
            <a:r>
              <a:rPr lang="en-US">
                <a:latin typeface="Kumbh Sans"/>
              </a:rPr>
              <a:t>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55AB2-8BA9-1B44-47B9-5B1FC89302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viñeta</a:t>
            </a:r>
            <a:endParaRPr lang="en-US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FA3CC-6101-6F24-99FA-971C22982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err="1">
                <a:latin typeface="Kumbh Sans"/>
              </a:rPr>
              <a:t>Opción</a:t>
            </a:r>
            <a:r>
              <a:rPr lang="en-US">
                <a:latin typeface="Kumbh Sans"/>
              </a:rPr>
              <a:t> 2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E3ED59-735A-AFD4-6911-17CBC9257DB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viñeta</a:t>
            </a:r>
            <a:endParaRPr lang="en-US" err="1"/>
          </a:p>
        </p:txBody>
      </p:sp>
    </p:spTree>
    <p:extLst>
      <p:ext uri="{BB962C8B-B14F-4D97-AF65-F5344CB8AC3E}">
        <p14:creationId xmlns:p14="http://schemas.microsoft.com/office/powerpoint/2010/main" val="227771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1D4FA-B9BE-D654-8D20-356A1054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lbert Sans SemiBold"/>
              </a:rPr>
              <a:t>Diapositiva</a:t>
            </a:r>
            <a:r>
              <a:rPr lang="en-US">
                <a:latin typeface="Albert Sans SemiBold"/>
              </a:rPr>
              <a:t> solo con título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6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C08B-17FB-3E67-C162-AF44D6A9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lbert Sans SemiBold"/>
              </a:rPr>
              <a:t>Título de imagen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36184-4E35-1058-CFB1-66949DE4B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253D60"/>
                </a:solidFill>
                <a:latin typeface="Kumbh Sans"/>
              </a:rPr>
              <a:t>subtítulo de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foto</a:t>
            </a:r>
            <a:endParaRPr lang="en-US"/>
          </a:p>
        </p:txBody>
      </p:sp>
      <p:pic>
        <p:nvPicPr>
          <p:cNvPr id="6" name="Picture Placeholder 5" descr="A group of people holding signs">
            <a:extLst>
              <a:ext uri="{FF2B5EF4-FFF2-40B4-BE49-F238E27FC236}">
                <a16:creationId xmlns:a16="http://schemas.microsoft.com/office/drawing/2014/main" id="{C5D5F0BE-8408-95B4-AB7D-100981E8C98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r="77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60698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F6CE-AAF7-9CD1-8222-7E7B5A35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Albert Sans SemiBold"/>
              </a:rPr>
              <a:t>Sección</a:t>
            </a:r>
            <a:r>
              <a:rPr lang="en-US">
                <a:latin typeface="Albert Sans SemiBold"/>
              </a:rPr>
              <a:t> de la </a:t>
            </a:r>
            <a:r>
              <a:rPr lang="en-US" err="1">
                <a:latin typeface="Albert Sans SemiBold"/>
              </a:rPr>
              <a:t>presentación</a:t>
            </a:r>
            <a:endParaRPr lang="en-US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FD0DF-6781-34BD-5E51-1AE1CB59B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latin typeface="Kumbh Sans"/>
              </a:rPr>
              <a:t>Texto</a:t>
            </a:r>
            <a:r>
              <a:rPr lang="en-US">
                <a:latin typeface="Kumbh Sans"/>
              </a:rPr>
              <a:t> </a:t>
            </a:r>
            <a:r>
              <a:rPr lang="en-US" err="1">
                <a:latin typeface="Kumbh Sans"/>
              </a:rPr>
              <a:t>aquí</a:t>
            </a:r>
            <a:r>
              <a:rPr lang="en-US">
                <a:latin typeface="Kumbh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3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987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52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DRIA Conference 2024">
      <a:dk1>
        <a:srgbClr val="000000"/>
      </a:dk1>
      <a:lt1>
        <a:sysClr val="window" lastClr="FFFFFF"/>
      </a:lt1>
      <a:dk2>
        <a:srgbClr val="253D60"/>
      </a:dk2>
      <a:lt2>
        <a:srgbClr val="E7E6E6"/>
      </a:lt2>
      <a:accent1>
        <a:srgbClr val="349686"/>
      </a:accent1>
      <a:accent2>
        <a:srgbClr val="D65F2C"/>
      </a:accent2>
      <a:accent3>
        <a:srgbClr val="F1F4F5"/>
      </a:accent3>
      <a:accent4>
        <a:srgbClr val="444444"/>
      </a:accent4>
      <a:accent5>
        <a:srgbClr val="253D60"/>
      </a:accent5>
      <a:accent6>
        <a:srgbClr val="85D5C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8aec8f-f2a9-4977-a1ac-768b0615d15e">
      <Terms xmlns="http://schemas.microsoft.com/office/infopath/2007/PartnerControls"/>
    </lcf76f155ced4ddcb4097134ff3c332f>
    <TaxCatchAll xmlns="429a37b1-58fe-4c3e-b4ac-ae03332eb28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CEDE3F9D34E439437B77DD2D9EBE4" ma:contentTypeVersion="12" ma:contentTypeDescription="Create a new document." ma:contentTypeScope="" ma:versionID="da9ae5c080c7ff66f13417a121accbd6">
  <xsd:schema xmlns:xsd="http://www.w3.org/2001/XMLSchema" xmlns:xs="http://www.w3.org/2001/XMLSchema" xmlns:p="http://schemas.microsoft.com/office/2006/metadata/properties" xmlns:ns2="c88aec8f-f2a9-4977-a1ac-768b0615d15e" xmlns:ns3="429a37b1-58fe-4c3e-b4ac-ae03332eb280" targetNamespace="http://schemas.microsoft.com/office/2006/metadata/properties" ma:root="true" ma:fieldsID="a17e10c7cac6b6d948ecbfd57d59dc37" ns2:_="" ns3:_="">
    <xsd:import namespace="c88aec8f-f2a9-4977-a1ac-768b0615d15e"/>
    <xsd:import namespace="429a37b1-58fe-4c3e-b4ac-ae03332eb280"/>
    <xsd:element name="properties">
      <xsd:complexType>
        <xsd:sequence>
          <xsd:element name="documentManagement">
            <xsd:complexType>
              <xsd:all>
                <xsd:element ref="ns2:MediaServiceBillingMetadata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aec8f-f2a9-4977-a1ac-768b0615d15e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69f21ca-4964-4e39-a059-befe3edcfb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9a37b1-58fe-4c3e-b4ac-ae03332eb28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d6207e8-9268-4f57-a41e-0a55b62879a9}" ma:internalName="TaxCatchAll" ma:showField="CatchAllData" ma:web="429a37b1-58fe-4c3e-b4ac-ae03332eb2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3603BD-ECFE-414B-872D-256137E326F4}">
  <ds:schemaRefs>
    <ds:schemaRef ds:uri="429a37b1-58fe-4c3e-b4ac-ae03332eb280"/>
    <ds:schemaRef ds:uri="c88aec8f-f2a9-4977-a1ac-768b0615d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40E273-07A2-40E7-BB87-4DA0DBB495A3}">
  <ds:schemaRefs>
    <ds:schemaRef ds:uri="429a37b1-58fe-4c3e-b4ac-ae03332eb280"/>
    <ds:schemaRef ds:uri="c88aec8f-f2a9-4977-a1ac-768b0615d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A9303C0-850D-49AC-BE43-C1123E40C6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Título de la presentación</vt:lpstr>
      <vt:lpstr>Consejos para la presentación</vt:lpstr>
      <vt:lpstr>Diapositiva de dos columnas</vt:lpstr>
      <vt:lpstr>Diapositiva de comparación</vt:lpstr>
      <vt:lpstr>Diapositiva solo con título</vt:lpstr>
      <vt:lpstr>Título de imagen</vt:lpstr>
      <vt:lpstr>Sección de la presentación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2024-05-22T13:58:56Z</dcterms:created>
  <dcterms:modified xsi:type="dcterms:W3CDTF">2025-11-24T16:11:19Z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0x0101006F5CEDE3F9D34E439437B77DD2D9EBE4</vt:lpwstr>
  </property>
  <property fmtid="{D5CDD505-2E9C-101B-9397-08002B2CF9AE}" pid="3" name="MediaServiceImageTags">
    <vt:lpwstr/>
  </property>
</Properties>
</file>